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307" r:id="rId4"/>
    <p:sldId id="395" r:id="rId5"/>
    <p:sldId id="401" r:id="rId6"/>
    <p:sldId id="399" r:id="rId7"/>
    <p:sldId id="409" r:id="rId8"/>
    <p:sldId id="400" r:id="rId9"/>
    <p:sldId id="402" r:id="rId10"/>
    <p:sldId id="281" r:id="rId11"/>
    <p:sldId id="404" r:id="rId12"/>
    <p:sldId id="407" r:id="rId13"/>
    <p:sldId id="405" r:id="rId14"/>
    <p:sldId id="406" r:id="rId15"/>
    <p:sldId id="35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4004">
          <p15:clr>
            <a:srgbClr val="A4A3A4"/>
          </p15:clr>
        </p15:guide>
        <p15:guide id="5" pos="3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DFB"/>
    <a:srgbClr val="D9F5FB"/>
    <a:srgbClr val="E41F25"/>
    <a:srgbClr val="2D2556"/>
    <a:srgbClr val="97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3" autoAdjust="0"/>
    <p:restoredTop sz="94669" autoAdjust="0"/>
  </p:normalViewPr>
  <p:slideViewPr>
    <p:cSldViewPr snapToGrid="0" showGuides="1">
      <p:cViewPr varScale="1">
        <p:scale>
          <a:sx n="100" d="100"/>
          <a:sy n="100" d="100"/>
        </p:scale>
        <p:origin x="952" y="176"/>
      </p:cViewPr>
      <p:guideLst>
        <p:guide pos="529"/>
        <p:guide orient="horz" pos="2160"/>
        <p:guide orient="horz" pos="4004"/>
        <p:guide pos="38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List_Microsoft_Excelu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List_Microsoft_Excelu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List_Microsoft_Excelu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List_Microsoft_Excelu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List_Microsoft_Excelu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List_Microsoft_Excelu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List_Microsoft_Excelu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List_Microsoft_Excelu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List_Microsoft_Excelu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List_Microsoft_Excelu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List_Microsoft_Excelu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List_Microsoft_Excelu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950110662381818"/>
          <c:y val="0"/>
          <c:w val="0.49152205160530099"/>
          <c:h val="0.89538959973753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0B5E6D">
                <a:lumMod val="20000"/>
                <a:lumOff val="80000"/>
              </a:srgb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F91-4516-9EAF-CA4DFEC874D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91-4516-9EAF-CA4DFEC874D4}"/>
              </c:ext>
            </c:extLst>
          </c:dPt>
          <c:dPt>
            <c:idx val="3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F91-4516-9EAF-CA4DFEC874D4}"/>
              </c:ext>
            </c:extLst>
          </c:dPt>
          <c:dPt>
            <c:idx val="4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7F91-4516-9EAF-CA4DFEC874D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7F91-4516-9EAF-CA4DFEC874D4}"/>
              </c:ext>
            </c:extLst>
          </c:dPt>
          <c:dPt>
            <c:idx val="6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7F91-4516-9EAF-CA4DFEC874D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F91-4516-9EAF-CA4DFEC874D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F91-4516-9EAF-CA4DFEC874D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F91-4516-9EAF-CA4DFEC874D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7F91-4516-9EAF-CA4DFEC874D4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5046-4E4F-89E3-701BBA1C8B88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1-5046-4E4F-89E3-701BBA1C8B88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3-5046-4E4F-89E3-701BBA1C8B88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5046-4E4F-89E3-701BBA1C8B88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Sheet1!$A$2:$B$21</c:f>
              <c:multiLvlStrCache>
                <c:ptCount val="20"/>
                <c:lvl>
                  <c:pt idx="0">
                    <c:v>Muž</c:v>
                  </c:pt>
                  <c:pt idx="1">
                    <c:v>Žena</c:v>
                  </c:pt>
                  <c:pt idx="3">
                    <c:v>18-29 let</c:v>
                  </c:pt>
                  <c:pt idx="4">
                    <c:v>30-44 let</c:v>
                  </c:pt>
                  <c:pt idx="5">
                    <c:v>45-59 let</c:v>
                  </c:pt>
                  <c:pt idx="6">
                    <c:v>60 a více</c:v>
                  </c:pt>
                  <c:pt idx="8">
                    <c:v>Bez maturity</c:v>
                  </c:pt>
                  <c:pt idx="9">
                    <c:v>S maturitou</c:v>
                  </c:pt>
                  <c:pt idx="10">
                    <c:v>VŠ</c:v>
                  </c:pt>
                  <c:pt idx="12">
                    <c:v>Do 4.999 obyv.</c:v>
                  </c:pt>
                  <c:pt idx="13">
                    <c:v>5.000-19.999 obyv.</c:v>
                  </c:pt>
                  <c:pt idx="14">
                    <c:v>20.000-99.999 obyv.</c:v>
                  </c:pt>
                  <c:pt idx="15">
                    <c:v>100.000 a více obyv.</c:v>
                  </c:pt>
                  <c:pt idx="17">
                    <c:v>Praha</c:v>
                  </c:pt>
                  <c:pt idx="18">
                    <c:v>Čechy</c:v>
                  </c:pt>
                  <c:pt idx="19">
                    <c:v>Morava</c:v>
                  </c:pt>
                </c:lvl>
                <c:lvl>
                  <c:pt idx="0">
                    <c:v>Pohlaví</c:v>
                  </c:pt>
                  <c:pt idx="2">
                    <c:v> </c:v>
                  </c:pt>
                  <c:pt idx="3">
                    <c:v>Věk</c:v>
                  </c:pt>
                  <c:pt idx="7">
                    <c:v> </c:v>
                  </c:pt>
                  <c:pt idx="8">
                    <c:v>Vzdělání</c:v>
                  </c:pt>
                  <c:pt idx="12">
                    <c:v>Velikost obce</c:v>
                  </c:pt>
                  <c:pt idx="17">
                    <c:v>Region</c:v>
                  </c:pt>
                </c:lvl>
              </c:multiLvlStrCache>
            </c:multiLvlStrRef>
          </c:cat>
          <c:val>
            <c:numRef>
              <c:f>Sheet1!$C$2:$C$21</c:f>
              <c:numCache>
                <c:formatCode>0.0</c:formatCode>
                <c:ptCount val="20"/>
                <c:pt idx="0">
                  <c:v>50.998003992015974</c:v>
                </c:pt>
                <c:pt idx="1">
                  <c:v>49.001996007984033</c:v>
                </c:pt>
                <c:pt idx="3">
                  <c:v>22.45508982035928</c:v>
                </c:pt>
                <c:pt idx="4">
                  <c:v>35.928143712574851</c:v>
                </c:pt>
                <c:pt idx="5">
                  <c:v>25.748502994011975</c:v>
                </c:pt>
                <c:pt idx="6">
                  <c:v>15.868263473053892</c:v>
                </c:pt>
                <c:pt idx="8">
                  <c:v>36.82634730538922</c:v>
                </c:pt>
                <c:pt idx="9">
                  <c:v>39.820359281437121</c:v>
                </c:pt>
                <c:pt idx="10">
                  <c:v>23.353293413173652</c:v>
                </c:pt>
                <c:pt idx="12">
                  <c:v>37.425149700598801</c:v>
                </c:pt>
                <c:pt idx="13">
                  <c:v>17.165668662674651</c:v>
                </c:pt>
                <c:pt idx="14">
                  <c:v>22.754491017964071</c:v>
                </c:pt>
                <c:pt idx="15">
                  <c:v>22.654690618762473</c:v>
                </c:pt>
                <c:pt idx="17">
                  <c:v>13.77245508982036</c:v>
                </c:pt>
                <c:pt idx="18">
                  <c:v>52.295409181636728</c:v>
                </c:pt>
                <c:pt idx="19">
                  <c:v>33.93213572854291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02-4930-9BDE-E71A20021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7071872"/>
        <c:axId val="227073408"/>
      </c:barChart>
      <c:catAx>
        <c:axId val="22707187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cs-CZ"/>
          </a:p>
        </c:txPr>
        <c:crossAx val="227073408"/>
        <c:crosses val="autoZero"/>
        <c:auto val="1"/>
        <c:lblAlgn val="ctr"/>
        <c:lblOffset val="300"/>
        <c:noMultiLvlLbl val="0"/>
      </c:catAx>
      <c:valAx>
        <c:axId val="227073408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227071872"/>
        <c:crosses val="max"/>
        <c:crossBetween val="between"/>
        <c:majorUnit val="20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cs-CZ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75408118828197"/>
          <c:y val="0.18969009795255154"/>
          <c:w val="0.45858252023429807"/>
          <c:h val="0.59725835049333953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BC5-7C46-B3E3-B0DCA8FDF4A1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F3-4F33-88F2-13832C543D7E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F3-4F33-88F2-13832C543D7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18F3-4F33-88F2-13832C543D7E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2BC5-7C46-B3E3-B0DCA8FDF4A1}"/>
              </c:ext>
            </c:extLst>
          </c:dPt>
          <c:dLbls>
            <c:dLbl>
              <c:idx val="0"/>
              <c:layout>
                <c:manualLayout>
                  <c:x val="4.7832585949177948E-2"/>
                  <c:y val="-0.121998702141466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C5-7C46-B3E3-B0DCA8FDF4A1}"/>
                </c:ext>
              </c:extLst>
            </c:dLbl>
            <c:dLbl>
              <c:idx val="1"/>
              <c:layout>
                <c:manualLayout>
                  <c:x val="0.14947683109118087"/>
                  <c:y val="1.03828682673588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F3-4F33-88F2-13832C543D7E}"/>
                </c:ext>
              </c:extLst>
            </c:dLbl>
            <c:dLbl>
              <c:idx val="2"/>
              <c:layout>
                <c:manualLayout>
                  <c:x val="-0.11160936721474835"/>
                  <c:y val="0.1168072680077871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F3-4F33-88F2-13832C543D7E}"/>
                </c:ext>
              </c:extLst>
            </c:dLbl>
            <c:dLbl>
              <c:idx val="3"/>
              <c:layout>
                <c:manualLayout>
                  <c:x val="-4.58395615346288E-2"/>
                  <c:y val="-0.1791044776119402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F3-4F33-88F2-13832C543D7E}"/>
                </c:ext>
              </c:extLst>
            </c:dLbl>
            <c:dLbl>
              <c:idx val="4"/>
              <c:layout>
                <c:manualLayout>
                  <c:x val="-0.14947683109118087"/>
                  <c:y val="-0.186891628812459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C5-7C46-B3E3-B0DCA8FDF4A1}"/>
                </c:ext>
              </c:extLst>
            </c:dLbl>
            <c:dLbl>
              <c:idx val="5"/>
              <c:layout>
                <c:manualLayout>
                  <c:x val="2.9895366218236172E-2"/>
                  <c:y val="-0.173913043478260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C5-7C46-B3E3-B0DCA8FDF4A1}"/>
                </c:ext>
              </c:extLst>
            </c:dLbl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List1!$A$1:$A$4</c:f>
              <c:strCache>
                <c:ptCount val="4"/>
                <c:pt idx="0">
                  <c:v>Do hodiny</c:v>
                </c:pt>
                <c:pt idx="1">
                  <c:v>Do dvou hodin</c:v>
                </c:pt>
                <c:pt idx="2">
                  <c:v>Do třech hodin</c:v>
                </c:pt>
                <c:pt idx="3">
                  <c:v>Déle než tři hodiny</c:v>
                </c:pt>
              </c:strCache>
            </c:strRef>
          </c:cat>
          <c:val>
            <c:numRef>
              <c:f>List1!$B$1:$B$4</c:f>
              <c:numCache>
                <c:formatCode>0.0</c:formatCode>
                <c:ptCount val="4"/>
                <c:pt idx="0">
                  <c:v>9.5875139353400218</c:v>
                </c:pt>
                <c:pt idx="1">
                  <c:v>31.995540691192865</c:v>
                </c:pt>
                <c:pt idx="2">
                  <c:v>20.735785953177256</c:v>
                </c:pt>
                <c:pt idx="3">
                  <c:v>37.681159420289859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F3-4F33-88F2-13832C543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166708698779199"/>
          <c:y val="2.855288773523686E-2"/>
          <c:w val="0.61026125293057232"/>
          <c:h val="0.841678836219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List1!$A$1:$A$4</c:f>
              <c:strCache>
                <c:ptCount val="4"/>
                <c:pt idx="0">
                  <c:v>V městské (“okresní”) nemocnici </c:v>
                </c:pt>
                <c:pt idx="1">
                  <c:v>Ve fakultní nemocnici</c:v>
                </c:pt>
                <c:pt idx="2">
                  <c:v>V krajské nemocnici</c:v>
                </c:pt>
                <c:pt idx="3">
                  <c:v> V soukromé nemocnici</c:v>
                </c:pt>
              </c:strCache>
            </c:strRef>
          </c:cat>
          <c:val>
            <c:numRef>
              <c:f>List1!$B$1:$B$4</c:f>
              <c:numCache>
                <c:formatCode>0.0</c:formatCode>
                <c:ptCount val="4"/>
                <c:pt idx="0">
                  <c:v>44.331983805668017</c:v>
                </c:pt>
                <c:pt idx="1">
                  <c:v>35.425101214574902</c:v>
                </c:pt>
                <c:pt idx="2">
                  <c:v>21.659919028340081</c:v>
                </c:pt>
                <c:pt idx="3">
                  <c:v>5.2631578947368416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1-457A-BEDD-0D29F99E5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0817152"/>
        <c:axId val="230839424"/>
      </c:barChart>
      <c:catAx>
        <c:axId val="2308171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30839424"/>
        <c:crosses val="autoZero"/>
        <c:auto val="1"/>
        <c:lblAlgn val="ctr"/>
        <c:lblOffset val="100"/>
        <c:tickLblSkip val="1"/>
        <c:noMultiLvlLbl val="0"/>
      </c:catAx>
      <c:valAx>
        <c:axId val="230839424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230817152"/>
        <c:crosses val="max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7396356845532"/>
          <c:y val="2.855288773523686E-2"/>
          <c:w val="0.44435436601814909"/>
          <c:h val="0.7015101146101059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List1!$A$1:$A$8</c:f>
              <c:strCache>
                <c:ptCount val="8"/>
                <c:pt idx="0">
                  <c:v>Délka čekacích lhůt (plánované zákroky, vyšetření, kontroly)</c:v>
                </c:pt>
                <c:pt idx="1">
                  <c:v>Ne/dostatek personálu (lékař, sestra, ostatní)</c:v>
                </c:pt>
                <c:pt idx="2">
                  <c:v>Dostupnost specializovaných oddělení nemocnic</c:v>
                </c:pt>
                <c:pt idx="3">
                  <c:v>Kvalita lékařské péče</c:v>
                </c:pt>
                <c:pt idx="4">
                  <c:v>Profesionalita a důvěryhodnost lékařů</c:v>
                </c:pt>
                <c:pt idx="5">
                  <c:v>Komunikace s lékařem a zdravotnickým personálem (jsou/nejsou k dispozici)</c:v>
                </c:pt>
                <c:pt idx="6">
                  <c:v>Síť nemocnic (dostupnost nemocniční péče)</c:v>
                </c:pt>
                <c:pt idx="7">
                  <c:v>Dostatečná informovanost a edukace při propuštění z léčby</c:v>
                </c:pt>
              </c:strCache>
            </c:strRef>
          </c:cat>
          <c:val>
            <c:numRef>
              <c:f>List1!$B$1:$B$8</c:f>
              <c:numCache>
                <c:formatCode>###0.00</c:formatCode>
                <c:ptCount val="8"/>
                <c:pt idx="0">
                  <c:v>3.2824351297405214</c:v>
                </c:pt>
                <c:pt idx="1">
                  <c:v>3.4980039920159647</c:v>
                </c:pt>
                <c:pt idx="2">
                  <c:v>4.3083832335329326</c:v>
                </c:pt>
                <c:pt idx="3">
                  <c:v>4.4540918163672698</c:v>
                </c:pt>
                <c:pt idx="4">
                  <c:v>4.7475049900199648</c:v>
                </c:pt>
                <c:pt idx="5">
                  <c:v>4.7884231536926114</c:v>
                </c:pt>
                <c:pt idx="6">
                  <c:v>5.3373253493013966</c:v>
                </c:pt>
                <c:pt idx="7">
                  <c:v>5.5838323353293458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1-457A-BEDD-0D29F99E5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263552"/>
        <c:axId val="33904896"/>
      </c:barChart>
      <c:catAx>
        <c:axId val="10263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33904896"/>
        <c:crosses val="autoZero"/>
        <c:auto val="1"/>
        <c:lblAlgn val="ctr"/>
        <c:lblOffset val="100"/>
        <c:tickLblSkip val="1"/>
        <c:noMultiLvlLbl val="0"/>
      </c:catAx>
      <c:valAx>
        <c:axId val="33904896"/>
        <c:scaling>
          <c:orientation val="minMax"/>
          <c:max val="10"/>
          <c:min val="0"/>
        </c:scaling>
        <c:delete val="0"/>
        <c:axPos val="b"/>
        <c:numFmt formatCode="###0.0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0263552"/>
        <c:crosses val="max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71098399695553"/>
          <c:y val="0.1245944192083063"/>
          <c:w val="0.75925222351690347"/>
          <c:h val="0.745637304746381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Velmi dobrý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a více let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 formatCode="0.0">
                  <c:v>28.542914171656687</c:v>
                </c:pt>
                <c:pt idx="2" formatCode="0.0">
                  <c:v>46.222222222222221</c:v>
                </c:pt>
                <c:pt idx="3" formatCode="0.0">
                  <c:v>35.833333333333336</c:v>
                </c:pt>
                <c:pt idx="4" formatCode="0.0">
                  <c:v>17.054263565891471</c:v>
                </c:pt>
                <c:pt idx="5" formatCode="0.0">
                  <c:v>5.6603773584905666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Dobrý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a více let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 formatCode="0.0">
                  <c:v>56.387225548902201</c:v>
                </c:pt>
                <c:pt idx="2" formatCode="0.0">
                  <c:v>45.333333333333329</c:v>
                </c:pt>
                <c:pt idx="3" formatCode="0.0">
                  <c:v>56.111111111111114</c:v>
                </c:pt>
                <c:pt idx="4" formatCode="0.0">
                  <c:v>58.139534883720934</c:v>
                </c:pt>
                <c:pt idx="5" formatCode="0.0">
                  <c:v>69.811320754716974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Špatný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a více let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 formatCode="0.0">
                  <c:v>14.67065868263473</c:v>
                </c:pt>
                <c:pt idx="2" formatCode="0.0">
                  <c:v>8.4444444444444446</c:v>
                </c:pt>
                <c:pt idx="3" formatCode="0.0">
                  <c:v>7.7777777777777777</c:v>
                </c:pt>
                <c:pt idx="4" formatCode="0.0">
                  <c:v>23.643410852713178</c:v>
                </c:pt>
                <c:pt idx="5" formatCode="0.0">
                  <c:v>24.528301886792452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Nevím, nechci uvést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invertIfNegative val="0"/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a více let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 formatCode="0.0">
                  <c:v>0.39920159680638717</c:v>
                </c:pt>
                <c:pt idx="2" formatCode="0.0">
                  <c:v>0</c:v>
                </c:pt>
                <c:pt idx="3" formatCode="0.0">
                  <c:v>0.27777777777777779</c:v>
                </c:pt>
                <c:pt idx="4" formatCode="0.0">
                  <c:v>1.1627906976744187</c:v>
                </c:pt>
                <c:pt idx="5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7077376"/>
        <c:axId val="128578304"/>
      </c:barChart>
      <c:catAx>
        <c:axId val="1270773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28578304"/>
        <c:crosses val="autoZero"/>
        <c:auto val="1"/>
        <c:lblAlgn val="ctr"/>
        <c:lblOffset val="100"/>
        <c:tickLblSkip val="1"/>
        <c:noMultiLvlLbl val="0"/>
      </c:catAx>
      <c:valAx>
        <c:axId val="128578304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27077376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6.7955070638591714E-2"/>
          <c:y val="1.5574302401038288E-2"/>
          <c:w val="0.90594321449729098"/>
          <c:h val="0.11657631050498961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71098399695553"/>
          <c:y val="0.1245944192083063"/>
          <c:w val="0.75925222351690347"/>
          <c:h val="0.7456373047463811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Dobrá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a více let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 formatCode="0.0">
                  <c:v>7.9840319361277441</c:v>
                </c:pt>
                <c:pt idx="2" formatCode="0.0">
                  <c:v>6.2222222222222223</c:v>
                </c:pt>
                <c:pt idx="3" formatCode="0.0">
                  <c:v>6.666666666666667</c:v>
                </c:pt>
                <c:pt idx="4" formatCode="0.0">
                  <c:v>10.465116279069768</c:v>
                </c:pt>
                <c:pt idx="5" formatCode="0.0">
                  <c:v>9.433962264150944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F-4DDC-B87C-C1398BE5E30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Průměrná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a více let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 formatCode="0.0">
                  <c:v>63.672654690618756</c:v>
                </c:pt>
                <c:pt idx="2" formatCode="0.0">
                  <c:v>59.111111111111114</c:v>
                </c:pt>
                <c:pt idx="3" formatCode="0.0">
                  <c:v>65.277777777777786</c:v>
                </c:pt>
                <c:pt idx="4" formatCode="0.0">
                  <c:v>65.503875968992247</c:v>
                </c:pt>
                <c:pt idx="5" formatCode="0.0">
                  <c:v>63.522012578616348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F-4DDC-B87C-C1398BE5E30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Špatná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List1!$A$2:$A$7</c:f>
              <c:strCache>
                <c:ptCount val="6"/>
                <c:pt idx="0">
                  <c:v>Celkem</c:v>
                </c:pt>
                <c:pt idx="2">
                  <c:v>18-29 let</c:v>
                </c:pt>
                <c:pt idx="3">
                  <c:v>30-44 let</c:v>
                </c:pt>
                <c:pt idx="4">
                  <c:v>45-59 let</c:v>
                </c:pt>
                <c:pt idx="5">
                  <c:v>60 a více let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 formatCode="0.0">
                  <c:v>28.343313373253494</c:v>
                </c:pt>
                <c:pt idx="2" formatCode="0.0">
                  <c:v>34.666666666666671</c:v>
                </c:pt>
                <c:pt idx="3" formatCode="0.0">
                  <c:v>28.055555555555557</c:v>
                </c:pt>
                <c:pt idx="4" formatCode="0.0">
                  <c:v>24.031007751937985</c:v>
                </c:pt>
                <c:pt idx="5" formatCode="0.0">
                  <c:v>27.044025157232703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F-4DDC-B87C-C1398BE5E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9204480"/>
        <c:axId val="160352128"/>
      </c:barChart>
      <c:catAx>
        <c:axId val="15920448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160352128"/>
        <c:crosses val="autoZero"/>
        <c:auto val="1"/>
        <c:lblAlgn val="ctr"/>
        <c:lblOffset val="100"/>
        <c:tickLblSkip val="1"/>
        <c:noMultiLvlLbl val="0"/>
      </c:catAx>
      <c:valAx>
        <c:axId val="160352128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159204480"/>
        <c:crosses val="max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6.7955070638591714E-2"/>
          <c:y val="1.5574302401038288E-2"/>
          <c:w val="0.90594321449729098"/>
          <c:h val="0.11657631050498961"/>
        </c:manualLayout>
      </c:layout>
      <c:overlay val="0"/>
      <c:txPr>
        <a:bodyPr/>
        <a:lstStyle/>
        <a:p>
          <a:pPr>
            <a:defRPr sz="12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145709344680212"/>
          <c:y val="0.15055158987670345"/>
          <c:w val="0.48284623757757389"/>
          <c:h val="0.7560201730137399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Rozhodně souhlasím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Při odchodu z nemocnice či ordinace jsem plně poučen o další léčbě a rozumím těmto informacím.</c:v>
                </c:pt>
                <c:pt idx="1">
                  <c:v>Na základě své osobní zkušenosti si myslím, že v českém zdravotnictví chybí peníze.</c:v>
                </c:pt>
                <c:pt idx="2">
                  <c:v>Praktický lékař či sestra na mě vždy mají dostatek času.</c:v>
                </c:pt>
                <c:pt idx="3">
                  <c:v>Když onemocním, vím přesně, na kterého lékaře či zdravotnické zařízení se mám obrátit.</c:v>
                </c:pt>
                <c:pt idx="4">
                  <c:v>Když jdu k lékaři nebo jsem v nemocnici, předepíší mi všechna vyšetření, která vzhledem ke svému zdravotnímu stavu potřebuji, a léčí mě dostatečně.</c:v>
                </c:pt>
                <c:pt idx="5">
                  <c:v>Lékař či sestra v nemocnici na mě vždy mají dostatek času.</c:v>
                </c:pt>
                <c:pt idx="6">
                  <c:v>Moderní léčba rakoviny, roztroušené sklerózy a revmatických či vzácných onemocnění je běžně dostupná všem pacientům.</c:v>
                </c:pt>
                <c:pt idx="7">
                  <c:v>Vím, jak mám postupovat, abych se domohl(a) svého práva a byl(a) odškodněn(a) v případě, že utrpím při léčbě či zdravotní péči škodu nebo bude můj zdravotní stav poškozen.</c:v>
                </c:pt>
                <c:pt idx="8">
                  <c:v>Jako plátce zdravotního pojištění mohu ovlivňovat, jakou péči a v jaké výši za mě bude moje zdravotní pojišťovna hradit.</c:v>
                </c:pt>
              </c:strCache>
            </c:strRef>
          </c:cat>
          <c:val>
            <c:numRef>
              <c:f>List1!$B$2:$B$10</c:f>
              <c:numCache>
                <c:formatCode>0.0</c:formatCode>
                <c:ptCount val="9"/>
                <c:pt idx="0">
                  <c:v>22.654690618762473</c:v>
                </c:pt>
                <c:pt idx="1">
                  <c:v>29.441117764471059</c:v>
                </c:pt>
                <c:pt idx="2">
                  <c:v>25.049900199600799</c:v>
                </c:pt>
                <c:pt idx="3">
                  <c:v>22.854291417165669</c:v>
                </c:pt>
                <c:pt idx="4">
                  <c:v>14.471057884231536</c:v>
                </c:pt>
                <c:pt idx="5">
                  <c:v>8.8822355289421164</c:v>
                </c:pt>
                <c:pt idx="6">
                  <c:v>6.88622754491018</c:v>
                </c:pt>
                <c:pt idx="7">
                  <c:v>6.7864271457085827</c:v>
                </c:pt>
                <c:pt idx="8">
                  <c:v>6.9860279441117763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A-4C61-9DCF-965D7844F00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Při odchodu z nemocnice či ordinace jsem plně poučen o další léčbě a rozumím těmto informacím.</c:v>
                </c:pt>
                <c:pt idx="1">
                  <c:v>Na základě své osobní zkušenosti si myslím, že v českém zdravotnictví chybí peníze.</c:v>
                </c:pt>
                <c:pt idx="2">
                  <c:v>Praktický lékař či sestra na mě vždy mají dostatek času.</c:v>
                </c:pt>
                <c:pt idx="3">
                  <c:v>Když onemocním, vím přesně, na kterého lékaře či zdravotnické zařízení se mám obrátit.</c:v>
                </c:pt>
                <c:pt idx="4">
                  <c:v>Když jdu k lékaři nebo jsem v nemocnici, předepíší mi všechna vyšetření, která vzhledem ke svému zdravotnímu stavu potřebuji, a léčí mě dostatečně.</c:v>
                </c:pt>
                <c:pt idx="5">
                  <c:v>Lékař či sestra v nemocnici na mě vždy mají dostatek času.</c:v>
                </c:pt>
                <c:pt idx="6">
                  <c:v>Moderní léčba rakoviny, roztroušené sklerózy a revmatických či vzácných onemocnění je běžně dostupná všem pacientům.</c:v>
                </c:pt>
                <c:pt idx="7">
                  <c:v>Vím, jak mám postupovat, abych se domohl(a) svého práva a byl(a) odškodněn(a) v případě, že utrpím při léčbě či zdravotní péči škodu nebo bude můj zdravotní stav poškozen.</c:v>
                </c:pt>
                <c:pt idx="8">
                  <c:v>Jako plátce zdravotního pojištění mohu ovlivňovat, jakou péči a v jaké výši za mě bude moje zdravotní pojišťovna hradit.</c:v>
                </c:pt>
              </c:strCache>
            </c:strRef>
          </c:cat>
          <c:val>
            <c:numRef>
              <c:f>List1!$C$2:$C$10</c:f>
              <c:numCache>
                <c:formatCode>0.0</c:formatCode>
                <c:ptCount val="9"/>
                <c:pt idx="0">
                  <c:v>39.421157684630735</c:v>
                </c:pt>
                <c:pt idx="1">
                  <c:v>30.239520958083833</c:v>
                </c:pt>
                <c:pt idx="2">
                  <c:v>33.732534930139721</c:v>
                </c:pt>
                <c:pt idx="3">
                  <c:v>34.031936127744508</c:v>
                </c:pt>
                <c:pt idx="4">
                  <c:v>33.93213572854291</c:v>
                </c:pt>
                <c:pt idx="5">
                  <c:v>22.854291417165669</c:v>
                </c:pt>
                <c:pt idx="6">
                  <c:v>14.97005988023952</c:v>
                </c:pt>
                <c:pt idx="7">
                  <c:v>14.471057884231536</c:v>
                </c:pt>
                <c:pt idx="8">
                  <c:v>13.473053892215569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8A-4C61-9DCF-965D7844F00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Tak na půl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Při odchodu z nemocnice či ordinace jsem plně poučen o další léčbě a rozumím těmto informacím.</c:v>
                </c:pt>
                <c:pt idx="1">
                  <c:v>Na základě své osobní zkušenosti si myslím, že v českém zdravotnictví chybí peníze.</c:v>
                </c:pt>
                <c:pt idx="2">
                  <c:v>Praktický lékař či sestra na mě vždy mají dostatek času.</c:v>
                </c:pt>
                <c:pt idx="3">
                  <c:v>Když onemocním, vím přesně, na kterého lékaře či zdravotnické zařízení se mám obrátit.</c:v>
                </c:pt>
                <c:pt idx="4">
                  <c:v>Když jdu k lékaři nebo jsem v nemocnici, předepíší mi všechna vyšetření, která vzhledem ke svému zdravotnímu stavu potřebuji, a léčí mě dostatečně.</c:v>
                </c:pt>
                <c:pt idx="5">
                  <c:v>Lékař či sestra v nemocnici na mě vždy mají dostatek času.</c:v>
                </c:pt>
                <c:pt idx="6">
                  <c:v>Moderní léčba rakoviny, roztroušené sklerózy a revmatických či vzácných onemocnění je běžně dostupná všem pacientům.</c:v>
                </c:pt>
                <c:pt idx="7">
                  <c:v>Vím, jak mám postupovat, abych se domohl(a) svého práva a byl(a) odškodněn(a) v případě, že utrpím při léčbě či zdravotní péči škodu nebo bude můj zdravotní stav poškozen.</c:v>
                </c:pt>
                <c:pt idx="8">
                  <c:v>Jako plátce zdravotního pojištění mohu ovlivňovat, jakou péči a v jaké výši za mě bude moje zdravotní pojišťovna hradit.</c:v>
                </c:pt>
              </c:strCache>
            </c:strRef>
          </c:cat>
          <c:val>
            <c:numRef>
              <c:f>List1!$D$2:$D$10</c:f>
              <c:numCache>
                <c:formatCode>0.0</c:formatCode>
                <c:ptCount val="9"/>
                <c:pt idx="0">
                  <c:v>23.852295409181636</c:v>
                </c:pt>
                <c:pt idx="1">
                  <c:v>22.654690618762473</c:v>
                </c:pt>
                <c:pt idx="2">
                  <c:v>22.155688622754489</c:v>
                </c:pt>
                <c:pt idx="3">
                  <c:v>24.950099800399201</c:v>
                </c:pt>
                <c:pt idx="4">
                  <c:v>28.842315369261478</c:v>
                </c:pt>
                <c:pt idx="5">
                  <c:v>30.039920159680637</c:v>
                </c:pt>
                <c:pt idx="6">
                  <c:v>21.856287425149702</c:v>
                </c:pt>
                <c:pt idx="7">
                  <c:v>27.944111776447105</c:v>
                </c:pt>
                <c:pt idx="8">
                  <c:v>19.361277445109781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8A-4C61-9DCF-965D7844F00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Při odchodu z nemocnice či ordinace jsem plně poučen o další léčbě a rozumím těmto informacím.</c:v>
                </c:pt>
                <c:pt idx="1">
                  <c:v>Na základě své osobní zkušenosti si myslím, že v českém zdravotnictví chybí peníze.</c:v>
                </c:pt>
                <c:pt idx="2">
                  <c:v>Praktický lékař či sestra na mě vždy mají dostatek času.</c:v>
                </c:pt>
                <c:pt idx="3">
                  <c:v>Když onemocním, vím přesně, na kterého lékaře či zdravotnické zařízení se mám obrátit.</c:v>
                </c:pt>
                <c:pt idx="4">
                  <c:v>Když jdu k lékaři nebo jsem v nemocnici, předepíší mi všechna vyšetření, která vzhledem ke svému zdravotnímu stavu potřebuji, a léčí mě dostatečně.</c:v>
                </c:pt>
                <c:pt idx="5">
                  <c:v>Lékař či sestra v nemocnici na mě vždy mají dostatek času.</c:v>
                </c:pt>
                <c:pt idx="6">
                  <c:v>Moderní léčba rakoviny, roztroušené sklerózy a revmatických či vzácných onemocnění je běžně dostupná všem pacientům.</c:v>
                </c:pt>
                <c:pt idx="7">
                  <c:v>Vím, jak mám postupovat, abych se domohl(a) svého práva a byl(a) odškodněn(a) v případě, že utrpím při léčbě či zdravotní péči škodu nebo bude můj zdravotní stav poškozen.</c:v>
                </c:pt>
                <c:pt idx="8">
                  <c:v>Jako plátce zdravotního pojištění mohu ovlivňovat, jakou péči a v jaké výši za mě bude moje zdravotní pojišťovna hradit.</c:v>
                </c:pt>
              </c:strCache>
            </c:strRef>
          </c:cat>
          <c:val>
            <c:numRef>
              <c:f>List1!$E$2:$E$10</c:f>
              <c:numCache>
                <c:formatCode>0.0</c:formatCode>
                <c:ptCount val="9"/>
                <c:pt idx="0">
                  <c:v>8.7824351297405201</c:v>
                </c:pt>
                <c:pt idx="1">
                  <c:v>10.578842315369261</c:v>
                </c:pt>
                <c:pt idx="2">
                  <c:v>12.275449101796406</c:v>
                </c:pt>
                <c:pt idx="3">
                  <c:v>12.574850299401197</c:v>
                </c:pt>
                <c:pt idx="4">
                  <c:v>12.075848303393213</c:v>
                </c:pt>
                <c:pt idx="5">
                  <c:v>22.45508982035928</c:v>
                </c:pt>
                <c:pt idx="6">
                  <c:v>23.453093812375251</c:v>
                </c:pt>
                <c:pt idx="7">
                  <c:v>27.445109780439118</c:v>
                </c:pt>
                <c:pt idx="8">
                  <c:v>26.147704590818364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8A-4C61-9DCF-965D7844F003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Rozhodně nesouhlasím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Při odchodu z nemocnice či ordinace jsem plně poučen o další léčbě a rozumím těmto informacím.</c:v>
                </c:pt>
                <c:pt idx="1">
                  <c:v>Na základě své osobní zkušenosti si myslím, že v českém zdravotnictví chybí peníze.</c:v>
                </c:pt>
                <c:pt idx="2">
                  <c:v>Praktický lékař či sestra na mě vždy mají dostatek času.</c:v>
                </c:pt>
                <c:pt idx="3">
                  <c:v>Když onemocním, vím přesně, na kterého lékaře či zdravotnické zařízení se mám obrátit.</c:v>
                </c:pt>
                <c:pt idx="4">
                  <c:v>Když jdu k lékaři nebo jsem v nemocnici, předepíší mi všechna vyšetření, která vzhledem ke svému zdravotnímu stavu potřebuji, a léčí mě dostatečně.</c:v>
                </c:pt>
                <c:pt idx="5">
                  <c:v>Lékař či sestra v nemocnici na mě vždy mají dostatek času.</c:v>
                </c:pt>
                <c:pt idx="6">
                  <c:v>Moderní léčba rakoviny, roztroušené sklerózy a revmatických či vzácných onemocnění je běžně dostupná všem pacientům.</c:v>
                </c:pt>
                <c:pt idx="7">
                  <c:v>Vím, jak mám postupovat, abych se domohl(a) svého práva a byl(a) odškodněn(a) v případě, že utrpím při léčbě či zdravotní péči škodu nebo bude můj zdravotní stav poškozen.</c:v>
                </c:pt>
                <c:pt idx="8">
                  <c:v>Jako plátce zdravotního pojištění mohu ovlivňovat, jakou péči a v jaké výši za mě bude moje zdravotní pojišťovna hradit.</c:v>
                </c:pt>
              </c:strCache>
            </c:strRef>
          </c:cat>
          <c:val>
            <c:numRef>
              <c:f>List1!$F$2:$F$10</c:f>
              <c:numCache>
                <c:formatCode>0.0</c:formatCode>
                <c:ptCount val="9"/>
                <c:pt idx="0">
                  <c:v>3.293413173652695</c:v>
                </c:pt>
                <c:pt idx="1">
                  <c:v>4.1916167664670656</c:v>
                </c:pt>
                <c:pt idx="2">
                  <c:v>5.8882235528942122</c:v>
                </c:pt>
                <c:pt idx="3">
                  <c:v>4.39121756487026</c:v>
                </c:pt>
                <c:pt idx="4">
                  <c:v>6.7864271457085827</c:v>
                </c:pt>
                <c:pt idx="5">
                  <c:v>9.1816367265469054</c:v>
                </c:pt>
                <c:pt idx="6">
                  <c:v>17.065868263473057</c:v>
                </c:pt>
                <c:pt idx="7">
                  <c:v>16.067864271457086</c:v>
                </c:pt>
                <c:pt idx="8">
                  <c:v>29.441117764471059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8A-4C61-9DCF-965D7844F003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Nevím, netýká se mě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Při odchodu z nemocnice či ordinace jsem plně poučen o další léčbě a rozumím těmto informacím.</c:v>
                </c:pt>
                <c:pt idx="1">
                  <c:v>Na základě své osobní zkušenosti si myslím, že v českém zdravotnictví chybí peníze.</c:v>
                </c:pt>
                <c:pt idx="2">
                  <c:v>Praktický lékař či sestra na mě vždy mají dostatek času.</c:v>
                </c:pt>
                <c:pt idx="3">
                  <c:v>Když onemocním, vím přesně, na kterého lékaře či zdravotnické zařízení se mám obrátit.</c:v>
                </c:pt>
                <c:pt idx="4">
                  <c:v>Když jdu k lékaři nebo jsem v nemocnici, předepíší mi všechna vyšetření, která vzhledem ke svému zdravotnímu stavu potřebuji, a léčí mě dostatečně.</c:v>
                </c:pt>
                <c:pt idx="5">
                  <c:v>Lékař či sestra v nemocnici na mě vždy mají dostatek času.</c:v>
                </c:pt>
                <c:pt idx="6">
                  <c:v>Moderní léčba rakoviny, roztroušené sklerózy a revmatických či vzácných onemocnění je běžně dostupná všem pacientům.</c:v>
                </c:pt>
                <c:pt idx="7">
                  <c:v>Vím, jak mám postupovat, abych se domohl(a) svého práva a byl(a) odškodněn(a) v případě, že utrpím při léčbě či zdravotní péči škodu nebo bude můj zdravotní stav poškozen.</c:v>
                </c:pt>
                <c:pt idx="8">
                  <c:v>Jako plátce zdravotního pojištění mohu ovlivňovat, jakou péči a v jaké výši za mě bude moje zdravotní pojišťovna hradit.</c:v>
                </c:pt>
              </c:strCache>
            </c:strRef>
          </c:cat>
          <c:val>
            <c:numRef>
              <c:f>List1!$G$2:$G$10</c:f>
              <c:numCache>
                <c:formatCode>0.0</c:formatCode>
                <c:ptCount val="9"/>
                <c:pt idx="0">
                  <c:v>1.996007984031936</c:v>
                </c:pt>
                <c:pt idx="1">
                  <c:v>2.8942115768463075</c:v>
                </c:pt>
                <c:pt idx="2">
                  <c:v>0.89820359281437123</c:v>
                </c:pt>
                <c:pt idx="3">
                  <c:v>1.1976047904191618</c:v>
                </c:pt>
                <c:pt idx="4">
                  <c:v>3.8922155688622757</c:v>
                </c:pt>
                <c:pt idx="5">
                  <c:v>6.5868263473053901</c:v>
                </c:pt>
                <c:pt idx="6">
                  <c:v>15.768463073852296</c:v>
                </c:pt>
                <c:pt idx="7">
                  <c:v>7.2854291417165662</c:v>
                </c:pt>
                <c:pt idx="8">
                  <c:v>4.5908183632734527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8-C94D-8AE1-A39069F51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28267520"/>
        <c:axId val="228269056"/>
      </c:barChart>
      <c:catAx>
        <c:axId val="2282675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cs-CZ"/>
          </a:p>
        </c:txPr>
        <c:crossAx val="228269056"/>
        <c:crosses val="autoZero"/>
        <c:auto val="1"/>
        <c:lblAlgn val="ctr"/>
        <c:lblOffset val="100"/>
        <c:tickLblSkip val="1"/>
        <c:noMultiLvlLbl val="0"/>
      </c:catAx>
      <c:valAx>
        <c:axId val="228269056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228267520"/>
        <c:crosses val="max"/>
        <c:crossBetween val="between"/>
        <c:majorUnit val="1"/>
      </c:valAx>
    </c:plotArea>
    <c:legend>
      <c:legendPos val="l"/>
      <c:legendEntry>
        <c:idx val="4"/>
        <c:txPr>
          <a:bodyPr/>
          <a:lstStyle/>
          <a:p>
            <a:pPr>
              <a:defRPr sz="1100" b="0">
                <a:solidFill>
                  <a:schemeClr val="tx1"/>
                </a:solidFill>
              </a:defRPr>
            </a:pPr>
            <a:endParaRPr lang="cs-CZ"/>
          </a:p>
        </c:txPr>
      </c:legendEntry>
      <c:layout>
        <c:manualLayout>
          <c:xMode val="edge"/>
          <c:yMode val="edge"/>
          <c:x val="0"/>
          <c:y val="0"/>
          <c:w val="1"/>
          <c:h val="0.12927161522071254"/>
        </c:manualLayout>
      </c:layout>
      <c:overlay val="1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6853243344581916"/>
          <c:y val="0.11142256564538018"/>
          <c:w val="0.41469516310461196"/>
          <c:h val="0.6321387000537975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fake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 w="25400">
              <a:solidFill>
                <a:srgbClr val="FFFFFF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>
                    <a:latin typeface="Verdana"/>
                    <a:ea typeface="Verdana"/>
                    <a:cs typeface="Verdana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V českém zdravotnictví chybí peníze</c:v>
                </c:pt>
                <c:pt idx="1">
                  <c:v>Při odchodu z nemocnice či ordinace jsem plně poučen o další léčbě</c:v>
                </c:pt>
                <c:pt idx="2">
                  <c:v>Praktický lékař či sestra na mě vždy mají dostatek času</c:v>
                </c:pt>
                <c:pt idx="3">
                  <c:v>Když onemocním, vím přesně, na kterého lékaře či zdravotnické zařízení se mám obrátit</c:v>
                </c:pt>
                <c:pt idx="4">
                  <c:v>Když jdu k lékaři nebo jsem v nemocnici, předepíší mi všechna nutná vyšetření a léčí mě dostatečně</c:v>
                </c:pt>
                <c:pt idx="5">
                  <c:v> Lékař či sestra v nemocnici na mě vždy mají dostatek času</c:v>
                </c:pt>
                <c:pt idx="6">
                  <c:v>Vím, jak mám postupovat, abych se domohl(a) svého práva a byl(a) odškodněn(a)</c:v>
                </c:pt>
                <c:pt idx="7">
                  <c:v>Moderní léčba je běžně dostupná všem pacientům</c:v>
                </c:pt>
                <c:pt idx="8">
                  <c:v>Jako plátce zdravotního pojištění mohu ovlivňovat, jakou péči a v jaké výši za mě bude zdravotní pojišťovna hradit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CE75-F14B-8170-50EBD3019DB2}"/>
            </c:ext>
          </c:extLst>
        </c:ser>
        <c:ser>
          <c:idx val="2"/>
          <c:order val="1"/>
          <c:tx>
            <c:strRef>
              <c:f>List1!$C$1</c:f>
              <c:strCache>
                <c:ptCount val="1"/>
                <c:pt idx="0">
                  <c:v>Celkem</c:v>
                </c:pt>
              </c:strCache>
            </c:strRef>
          </c:tx>
          <c:spPr>
            <a:solidFill>
              <a:srgbClr val="848382"/>
            </a:solidFill>
            <a:ln w="9525">
              <a:solidFill>
                <a:sysClr val="window" lastClr="FFFFFF"/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V českém zdravotnictví chybí peníze</c:v>
                </c:pt>
                <c:pt idx="1">
                  <c:v>Při odchodu z nemocnice či ordinace jsem plně poučen o další léčbě</c:v>
                </c:pt>
                <c:pt idx="2">
                  <c:v>Praktický lékař či sestra na mě vždy mají dostatek času</c:v>
                </c:pt>
                <c:pt idx="3">
                  <c:v>Když onemocním, vím přesně, na kterého lékaře či zdravotnické zařízení se mám obrátit</c:v>
                </c:pt>
                <c:pt idx="4">
                  <c:v>Když jdu k lékaři nebo jsem v nemocnici, předepíší mi všechna nutná vyšetření a léčí mě dostatečně</c:v>
                </c:pt>
                <c:pt idx="5">
                  <c:v> Lékař či sestra v nemocnici na mě vždy mají dostatek času</c:v>
                </c:pt>
                <c:pt idx="6">
                  <c:v>Vím, jak mám postupovat, abych se domohl(a) svého práva a byl(a) odškodněn(a)</c:v>
                </c:pt>
                <c:pt idx="7">
                  <c:v>Moderní léčba je běžně dostupná všem pacientům</c:v>
                </c:pt>
                <c:pt idx="8">
                  <c:v>Jako plátce zdravotního pojištění mohu ovlivňovat, jakou péči a v jaké výši za mě bude zdravotní pojišťovna hradit</c:v>
                </c:pt>
              </c:strCache>
            </c:strRef>
          </c:cat>
          <c:val>
            <c:numRef>
              <c:f>List1!$C$2:$C$10</c:f>
              <c:numCache>
                <c:formatCode>###0.00</c:formatCode>
                <c:ptCount val="9"/>
                <c:pt idx="0">
                  <c:v>2.2774922918807836</c:v>
                </c:pt>
                <c:pt idx="1">
                  <c:v>2.2922606924643611</c:v>
                </c:pt>
                <c:pt idx="2">
                  <c:v>2.3967774420946646</c:v>
                </c:pt>
                <c:pt idx="3">
                  <c:v>2.4090909090909087</c:v>
                </c:pt>
                <c:pt idx="4">
                  <c:v>2.6126687435098663</c:v>
                </c:pt>
                <c:pt idx="5">
                  <c:v>3.0021367521367464</c:v>
                </c:pt>
                <c:pt idx="6">
                  <c:v>3.3401506996770718</c:v>
                </c:pt>
                <c:pt idx="7">
                  <c:v>3.3424170616113753</c:v>
                </c:pt>
                <c:pt idx="8">
                  <c:v>3.6035564853556474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75-F14B-8170-50EBD3019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6361344"/>
        <c:axId val="36363264"/>
      </c:barChart>
      <c:scatterChart>
        <c:scatterStyle val="lineMarker"/>
        <c:varyColors val="0"/>
        <c:ser>
          <c:idx val="4"/>
          <c:order val="2"/>
          <c:tx>
            <c:strRef>
              <c:f>List1!$D$1</c:f>
              <c:strCache>
                <c:ptCount val="1"/>
                <c:pt idx="0">
                  <c:v>18-29</c:v>
                </c:pt>
              </c:strCache>
            </c:strRef>
          </c:tx>
          <c:spPr>
            <a:ln>
              <a:solidFill>
                <a:srgbClr val="0B5E6D">
                  <a:lumMod val="60000"/>
                  <a:lumOff val="40000"/>
                </a:srgbClr>
              </a:solidFill>
            </a:ln>
          </c:spPr>
          <c:marker>
            <c:symbol val="circle"/>
            <c:size val="5"/>
            <c:spPr>
              <a:solidFill>
                <a:srgbClr val="0B5E6D">
                  <a:lumMod val="60000"/>
                  <a:lumOff val="40000"/>
                </a:srgbClr>
              </a:solidFill>
              <a:ln>
                <a:solidFill>
                  <a:srgbClr val="0B5E6D">
                    <a:lumMod val="60000"/>
                    <a:lumOff val="40000"/>
                  </a:srgbClr>
                </a:solidFill>
              </a:ln>
            </c:spPr>
          </c:marker>
          <c:xVal>
            <c:numRef>
              <c:f>List1!$D$2:$D$10</c:f>
              <c:numCache>
                <c:formatCode>###0.00</c:formatCode>
                <c:ptCount val="9"/>
                <c:pt idx="0">
                  <c:v>2.242009132420089</c:v>
                </c:pt>
                <c:pt idx="1">
                  <c:v>2.4409090909090891</c:v>
                </c:pt>
                <c:pt idx="2">
                  <c:v>2.5270270270270259</c:v>
                </c:pt>
                <c:pt idx="3">
                  <c:v>2.5616438356164397</c:v>
                </c:pt>
                <c:pt idx="4">
                  <c:v>2.6135265700483088</c:v>
                </c:pt>
                <c:pt idx="5">
                  <c:v>3.2079207920792085</c:v>
                </c:pt>
                <c:pt idx="6">
                  <c:v>3.3725490196078423</c:v>
                </c:pt>
                <c:pt idx="7">
                  <c:v>3.2941176470588247</c:v>
                </c:pt>
                <c:pt idx="8">
                  <c:v>3.3846153846153846</c:v>
                </c:pt>
              </c:numCache>
            </c:numRef>
          </c:xVal>
          <c:yVal>
            <c:numRef>
              <c:f>List1!$H$2:$H$10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E75-F14B-8170-50EBD3019DB2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30-44</c:v>
                </c:pt>
              </c:strCache>
            </c:strRef>
          </c:tx>
          <c:spPr>
            <a:ln>
              <a:solidFill>
                <a:srgbClr val="0B5E6D"/>
              </a:solidFill>
            </a:ln>
          </c:spPr>
          <c:marker>
            <c:symbol val="circle"/>
            <c:size val="5"/>
            <c:spPr>
              <a:solidFill>
                <a:srgbClr val="0B5E6D"/>
              </a:solidFill>
              <a:ln>
                <a:solidFill>
                  <a:srgbClr val="0B5E6D"/>
                </a:solidFill>
              </a:ln>
            </c:spPr>
          </c:marker>
          <c:xVal>
            <c:numRef>
              <c:f>List1!$E$2:$E$10</c:f>
              <c:numCache>
                <c:formatCode>###0.00</c:formatCode>
                <c:ptCount val="9"/>
                <c:pt idx="0">
                  <c:v>2.1300578034682087</c:v>
                </c:pt>
                <c:pt idx="1">
                  <c:v>2.2535211267605648</c:v>
                </c:pt>
                <c:pt idx="2">
                  <c:v>2.491573033707863</c:v>
                </c:pt>
                <c:pt idx="3">
                  <c:v>2.3960674157303368</c:v>
                </c:pt>
                <c:pt idx="4">
                  <c:v>2.6358381502890156</c:v>
                </c:pt>
                <c:pt idx="5">
                  <c:v>3.0321637426900567</c:v>
                </c:pt>
                <c:pt idx="6">
                  <c:v>3.3401759530791777</c:v>
                </c:pt>
                <c:pt idx="7">
                  <c:v>3.313531353135315</c:v>
                </c:pt>
                <c:pt idx="8">
                  <c:v>3.5698005698005697</c:v>
                </c:pt>
              </c:numCache>
            </c:numRef>
          </c:xVal>
          <c:yVal>
            <c:numRef>
              <c:f>List1!$H$2:$H$10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E75-F14B-8170-50EBD3019DB2}"/>
            </c:ext>
          </c:extLst>
        </c:ser>
        <c:ser>
          <c:idx val="0"/>
          <c:order val="4"/>
          <c:tx>
            <c:strRef>
              <c:f>List1!$F$1</c:f>
              <c:strCache>
                <c:ptCount val="1"/>
                <c:pt idx="0">
                  <c:v>45-59</c:v>
                </c:pt>
              </c:strCache>
            </c:strRef>
          </c:tx>
          <c:spPr>
            <a:ln>
              <a:solidFill>
                <a:srgbClr val="971C54">
                  <a:lumMod val="60000"/>
                  <a:lumOff val="40000"/>
                </a:srgbClr>
              </a:solidFill>
            </a:ln>
          </c:spPr>
          <c:marker>
            <c:spPr>
              <a:solidFill>
                <a:srgbClr val="971C54">
                  <a:lumMod val="60000"/>
                  <a:lumOff val="40000"/>
                </a:srgbClr>
              </a:solidFill>
              <a:ln>
                <a:solidFill>
                  <a:srgbClr val="971C54">
                    <a:lumMod val="60000"/>
                    <a:lumOff val="40000"/>
                  </a:srgbClr>
                </a:solidFill>
              </a:ln>
            </c:spPr>
          </c:marker>
          <c:xVal>
            <c:numRef>
              <c:f>List1!$F$2:$F$10</c:f>
              <c:numCache>
                <c:formatCode>###0.00</c:formatCode>
                <c:ptCount val="9"/>
                <c:pt idx="0">
                  <c:v>2.3849206349206344</c:v>
                </c:pt>
                <c:pt idx="1">
                  <c:v>2.2908366533864535</c:v>
                </c:pt>
                <c:pt idx="2">
                  <c:v>2.2460937500000009</c:v>
                </c:pt>
                <c:pt idx="3">
                  <c:v>2.4474708171206241</c:v>
                </c:pt>
                <c:pt idx="4">
                  <c:v>2.6535433070866143</c:v>
                </c:pt>
                <c:pt idx="5">
                  <c:v>2.9465020576131695</c:v>
                </c:pt>
                <c:pt idx="6">
                  <c:v>3.4393305439330542</c:v>
                </c:pt>
                <c:pt idx="7">
                  <c:v>3.3999999999999981</c:v>
                </c:pt>
                <c:pt idx="8">
                  <c:v>3.7911646586345391</c:v>
                </c:pt>
              </c:numCache>
            </c:numRef>
          </c:xVal>
          <c:yVal>
            <c:numRef>
              <c:f>List1!$H$2:$H$10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E75-F14B-8170-50EBD3019DB2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60+</c:v>
                </c:pt>
              </c:strCache>
            </c:strRef>
          </c:tx>
          <c:spPr>
            <a:ln>
              <a:solidFill>
                <a:srgbClr val="971C54"/>
              </a:solidFill>
            </a:ln>
          </c:spPr>
          <c:marker>
            <c:spPr>
              <a:solidFill>
                <a:srgbClr val="971C54"/>
              </a:solidFill>
              <a:ln>
                <a:solidFill>
                  <a:srgbClr val="971C54"/>
                </a:solidFill>
              </a:ln>
            </c:spPr>
          </c:marker>
          <c:xVal>
            <c:numRef>
              <c:f>List1!$G$2:$G$10</c:f>
              <c:numCache>
                <c:formatCode>###0.00</c:formatCode>
                <c:ptCount val="9"/>
                <c:pt idx="0">
                  <c:v>2.4807692307692299</c:v>
                </c:pt>
                <c:pt idx="1">
                  <c:v>2.1730769230769229</c:v>
                </c:pt>
                <c:pt idx="2">
                  <c:v>2.2452830188679256</c:v>
                </c:pt>
                <c:pt idx="3">
                  <c:v>2.164556962025316</c:v>
                </c:pt>
                <c:pt idx="4">
                  <c:v>2.4935897435897445</c:v>
                </c:pt>
                <c:pt idx="5">
                  <c:v>2.7449664429530198</c:v>
                </c:pt>
                <c:pt idx="6">
                  <c:v>3.1310344827586203</c:v>
                </c:pt>
                <c:pt idx="7">
                  <c:v>3.3687943262411335</c:v>
                </c:pt>
                <c:pt idx="8">
                  <c:v>3.675675675675675</c:v>
                </c:pt>
              </c:numCache>
            </c:numRef>
          </c:xVal>
          <c:yVal>
            <c:numRef>
              <c:f>List1!$H$2:$H$10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E75-F14B-8170-50EBD3019D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98976"/>
        <c:axId val="37476608"/>
      </c:scatterChart>
      <c:catAx>
        <c:axId val="36361344"/>
        <c:scaling>
          <c:orientation val="maxMin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" pitchFamily="34" charset="0"/>
                <a:ea typeface="Verdana"/>
                <a:cs typeface="Segoe UI" pitchFamily="34" charset="0"/>
              </a:defRPr>
            </a:pPr>
            <a:endParaRPr lang="cs-CZ"/>
          </a:p>
        </c:txPr>
        <c:crossAx val="36363264"/>
        <c:crosses val="autoZero"/>
        <c:auto val="1"/>
        <c:lblAlgn val="ctr"/>
        <c:lblOffset val="100"/>
        <c:noMultiLvlLbl val="0"/>
      </c:catAx>
      <c:valAx>
        <c:axId val="36363264"/>
        <c:scaling>
          <c:orientation val="minMax"/>
          <c:max val="4"/>
          <c:min val="1"/>
        </c:scaling>
        <c:delete val="0"/>
        <c:axPos val="b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pPr>
            <a:endParaRPr lang="cs-CZ"/>
          </a:p>
        </c:txPr>
        <c:crossAx val="36361344"/>
        <c:crosses val="max"/>
        <c:crossBetween val="between"/>
        <c:majorUnit val="1"/>
      </c:valAx>
      <c:valAx>
        <c:axId val="37476608"/>
        <c:scaling>
          <c:orientation val="minMax"/>
          <c:max val="9.5"/>
          <c:min val="0.5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38398976"/>
        <c:crosses val="max"/>
        <c:crossBetween val="midCat"/>
      </c:valAx>
      <c:valAx>
        <c:axId val="38398976"/>
        <c:scaling>
          <c:orientation val="minMax"/>
          <c:max val="100"/>
          <c:min val="0"/>
        </c:scaling>
        <c:delete val="1"/>
        <c:axPos val="b"/>
        <c:majorGridlines>
          <c:spPr>
            <a:ln>
              <a:solidFill>
                <a:sysClr val="window" lastClr="FFFFFF">
                  <a:lumMod val="65000"/>
                </a:sysClr>
              </a:solidFill>
              <a:prstDash val="dash"/>
            </a:ln>
          </c:spPr>
        </c:majorGridlines>
        <c:numFmt formatCode="###0.00" sourceLinked="1"/>
        <c:majorTickMark val="out"/>
        <c:minorTickMark val="none"/>
        <c:tickLblPos val="none"/>
        <c:crossAx val="37476608"/>
        <c:crosses val="autoZero"/>
        <c:crossBetween val="midCat"/>
        <c:majorUnit val="20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743511375698345"/>
          <c:y val="2.3499747659109515E-2"/>
          <c:w val="0.80058117522636185"/>
          <c:h val="8.7017748113009372E-2"/>
        </c:manualLayout>
      </c:layout>
      <c:overlay val="1"/>
      <c:spPr>
        <a:noFill/>
        <a:ln>
          <a:noFill/>
        </a:ln>
      </c:spPr>
      <c:txPr>
        <a:bodyPr/>
        <a:lstStyle/>
        <a:p>
          <a:pPr>
            <a:defRPr sz="1400">
              <a:solidFill>
                <a:schemeClr val="tx1">
                  <a:lumMod val="85000"/>
                  <a:lumOff val="15000"/>
                </a:schemeClr>
              </a:solidFill>
              <a:latin typeface="Segoe UI" pitchFamily="34" charset="0"/>
              <a:cs typeface="Segoe UI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cs-CZ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18739137428449"/>
          <c:y val="2.855288773523686E-2"/>
          <c:w val="0.53005441584375934"/>
          <c:h val="0.841678836219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238-CE4D-A942-9495EA4938B5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238-CE4D-A942-9495EA4938B5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List1!$A$1:$A$9</c:f>
              <c:strCache>
                <c:ptCount val="9"/>
                <c:pt idx="0">
                  <c:v>Podle dostupnosti v místě bydliště</c:v>
                </c:pt>
                <c:pt idx="1">
                  <c:v>Podle kvality lékařské péče</c:v>
                </c:pt>
                <c:pt idx="2">
                  <c:v>Na základě doporučení známých</c:v>
                </c:pt>
                <c:pt idx="3">
                  <c:v>Podle kvality lékařského vybavení (moderní přístroje, technika …)</c:v>
                </c:pt>
                <c:pt idx="4">
                  <c:v>Podle chování personálu</c:v>
                </c:pt>
                <c:pt idx="5">
                  <c:v>Na základě referencí na internetu</c:v>
                </c:pt>
                <c:pt idx="6">
                  <c:v>Podle prostředí (komfort, příjemné moderní zařízení …)</c:v>
                </c:pt>
                <c:pt idx="7">
                  <c:v>Podle něčeho jiného </c:v>
                </c:pt>
                <c:pt idx="8">
                  <c:v>Nevybírám, jdu tam, kam mě můj lékař poslal</c:v>
                </c:pt>
              </c:strCache>
            </c:strRef>
          </c:cat>
          <c:val>
            <c:numRef>
              <c:f>List1!$B$1:$B$9</c:f>
              <c:numCache>
                <c:formatCode>0.0</c:formatCode>
                <c:ptCount val="9"/>
                <c:pt idx="0">
                  <c:v>42.415169660678643</c:v>
                </c:pt>
                <c:pt idx="1">
                  <c:v>29.840319361277444</c:v>
                </c:pt>
                <c:pt idx="2">
                  <c:v>24.251497005988025</c:v>
                </c:pt>
                <c:pt idx="3">
                  <c:v>9.5808383233532943</c:v>
                </c:pt>
                <c:pt idx="4">
                  <c:v>9.0818363273453091</c:v>
                </c:pt>
                <c:pt idx="5">
                  <c:v>6.487025948103792</c:v>
                </c:pt>
                <c:pt idx="6">
                  <c:v>3.293413173652695</c:v>
                </c:pt>
                <c:pt idx="7">
                  <c:v>1.2974051896207583</c:v>
                </c:pt>
                <c:pt idx="8">
                  <c:v>21.756487025948104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1-457A-BEDD-0D29F99E5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28049664"/>
        <c:axId val="228051200"/>
      </c:barChart>
      <c:catAx>
        <c:axId val="2280496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28051200"/>
        <c:crosses val="autoZero"/>
        <c:auto val="1"/>
        <c:lblAlgn val="ctr"/>
        <c:lblOffset val="100"/>
        <c:tickLblSkip val="1"/>
        <c:noMultiLvlLbl val="0"/>
      </c:catAx>
      <c:valAx>
        <c:axId val="228051200"/>
        <c:scaling>
          <c:orientation val="minMax"/>
          <c:max val="6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228049664"/>
        <c:crosses val="max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75408118828197"/>
          <c:y val="0.18969009795255154"/>
          <c:w val="0.45858252023429807"/>
          <c:h val="0.59725835049333953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4A7-7A4D-91F5-4116E9A12E8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F3-4F33-88F2-13832C543D7E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F3-4F33-88F2-13832C543D7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8F3-4F33-88F2-13832C543D7E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4A7-7A4D-91F5-4116E9A12E83}"/>
              </c:ext>
            </c:extLst>
          </c:dPt>
          <c:dLbls>
            <c:dLbl>
              <c:idx val="0"/>
              <c:layout>
                <c:manualLayout>
                  <c:x val="0.13153961136023917"/>
                  <c:y val="-0.10902011680726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A7-7A4D-91F5-4116E9A12E83}"/>
                </c:ext>
              </c:extLst>
            </c:dLbl>
            <c:dLbl>
              <c:idx val="1"/>
              <c:layout>
                <c:manualLayout>
                  <c:x val="-0.10363726955655207"/>
                  <c:y val="0.140168721609344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F3-4F33-88F2-13832C543D7E}"/>
                </c:ext>
              </c:extLst>
            </c:dLbl>
            <c:dLbl>
              <c:idx val="2"/>
              <c:layout>
                <c:manualLayout>
                  <c:x val="-0.15146985550572992"/>
                  <c:y val="-5.45100584036340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F3-4F33-88F2-13832C543D7E}"/>
                </c:ext>
              </c:extLst>
            </c:dLbl>
            <c:dLbl>
              <c:idx val="3"/>
              <c:layout>
                <c:manualLayout>
                  <c:x val="-0.127553562531141"/>
                  <c:y val="-9.34458144062296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F3-4F33-88F2-13832C543D7E}"/>
                </c:ext>
              </c:extLst>
            </c:dLbl>
            <c:dLbl>
              <c:idx val="4"/>
              <c:layout>
                <c:manualLayout>
                  <c:x val="-0.1096163428001993"/>
                  <c:y val="-0.179104477611940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A7-7A4D-91F5-4116E9A12E83}"/>
                </c:ext>
              </c:extLst>
            </c:dLbl>
            <c:dLbl>
              <c:idx val="5"/>
              <c:layout>
                <c:manualLayout>
                  <c:x val="1.195814648729447E-2"/>
                  <c:y val="-0.1817001946787800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A7-7A4D-91F5-4116E9A12E83}"/>
                </c:ext>
              </c:extLst>
            </c:dLbl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List1!$A$1:$A$6</c:f>
              <c:strCache>
                <c:ptCount val="6"/>
                <c:pt idx="0">
                  <c:v>Ne, vůbec nikdy</c:v>
                </c:pt>
                <c:pt idx="1">
                  <c:v>Méně často než 1x ročně</c:v>
                </c:pt>
                <c:pt idx="2">
                  <c:v>1-2x ročně</c:v>
                </c:pt>
                <c:pt idx="3">
                  <c:v>1x za 3 měsíce</c:v>
                </c:pt>
                <c:pt idx="4">
                  <c:v>1x za měsíc</c:v>
                </c:pt>
                <c:pt idx="5">
                  <c:v>Několikrát do měsíce</c:v>
                </c:pt>
              </c:strCache>
            </c:strRef>
          </c:cat>
          <c:val>
            <c:numRef>
              <c:f>List1!$B$1:$B$6</c:f>
              <c:numCache>
                <c:formatCode>0.0</c:formatCode>
                <c:ptCount val="6"/>
                <c:pt idx="0">
                  <c:v>42.914171656686626</c:v>
                </c:pt>
                <c:pt idx="1">
                  <c:v>28.842315369261478</c:v>
                </c:pt>
                <c:pt idx="2">
                  <c:v>16.966067864271455</c:v>
                </c:pt>
                <c:pt idx="3">
                  <c:v>8.0838323353293404</c:v>
                </c:pt>
                <c:pt idx="4">
                  <c:v>1.996007984031936</c:v>
                </c:pt>
                <c:pt idx="5">
                  <c:v>1.1976047904191618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F3-4F33-88F2-13832C543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75408118828197"/>
          <c:y val="0.18969009795255154"/>
          <c:w val="0.45858252023429807"/>
          <c:h val="0.59725835049333953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  <a:ln w="28575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4B9-1241-89FA-6B714E3DCF1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F3-4F33-88F2-13832C543D7E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F3-4F33-88F2-13832C543D7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8F3-4F33-88F2-13832C543D7E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28575"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94B9-1241-89FA-6B714E3DCF10}"/>
              </c:ext>
            </c:extLst>
          </c:dPt>
          <c:dLbls>
            <c:dLbl>
              <c:idx val="0"/>
              <c:layout>
                <c:manualLayout>
                  <c:x val="0.19531639262580966"/>
                  <c:y val="-0.155743024010382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B9-1241-89FA-6B714E3DCF10}"/>
                </c:ext>
              </c:extLst>
            </c:dLbl>
            <c:dLbl>
              <c:idx val="1"/>
              <c:layout>
                <c:manualLayout>
                  <c:x val="-0.14947683109118087"/>
                  <c:y val="9.34458144062297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F3-4F33-88F2-13832C543D7E}"/>
                </c:ext>
              </c:extLst>
            </c:dLbl>
            <c:dLbl>
              <c:idx val="2"/>
              <c:layout>
                <c:manualLayout>
                  <c:x val="-0.12157448928749377"/>
                  <c:y val="-8.56586632057105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F3-4F33-88F2-13832C543D7E}"/>
                </c:ext>
              </c:extLst>
            </c:dLbl>
            <c:dLbl>
              <c:idx val="3"/>
              <c:layout>
                <c:manualLayout>
                  <c:x val="-0.18734429496761335"/>
                  <c:y val="-7.00843608046722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F3-4F33-88F2-13832C543D7E}"/>
                </c:ext>
              </c:extLst>
            </c:dLbl>
            <c:dLbl>
              <c:idx val="4"/>
              <c:layout>
                <c:manualLayout>
                  <c:x val="-0.14947683109118087"/>
                  <c:y val="-0.1868916288124594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B9-1241-89FA-6B714E3DCF10}"/>
                </c:ext>
              </c:extLst>
            </c:dLbl>
            <c:dLbl>
              <c:idx val="5"/>
              <c:layout>
                <c:manualLayout>
                  <c:x val="2.9895366218236172E-2"/>
                  <c:y val="-0.1739130434782608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B9-1241-89FA-6B714E3DCF10}"/>
                </c:ext>
              </c:extLst>
            </c:dLbl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List1!$A$1:$A$3</c:f>
              <c:strCache>
                <c:ptCount val="3"/>
                <c:pt idx="0">
                  <c:v>Nemocnice v nejbližším okolí</c:v>
                </c:pt>
                <c:pt idx="1">
                  <c:v>Jak kdy</c:v>
                </c:pt>
                <c:pt idx="2">
                  <c:v>Vzdálenější nemocnice</c:v>
                </c:pt>
              </c:strCache>
            </c:strRef>
          </c:cat>
          <c:val>
            <c:numRef>
              <c:f>List1!$B$1:$B$3</c:f>
              <c:numCache>
                <c:formatCode>0.0</c:formatCode>
                <c:ptCount val="3"/>
                <c:pt idx="0">
                  <c:v>70.558882235528941</c:v>
                </c:pt>
                <c:pt idx="1">
                  <c:v>19.960079840319363</c:v>
                </c:pt>
                <c:pt idx="2">
                  <c:v>9.4810379241516962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F3-4F33-88F2-13832C543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047927228274548"/>
          <c:y val="2.855288773523686E-2"/>
          <c:w val="0.4676410311724733"/>
          <c:h val="0.841678836219450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410-F449-819C-7E08BCA9E89A}"/>
              </c:ext>
            </c:extLst>
          </c:dPt>
          <c:dLbls>
            <c:numFmt formatCode="0;;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List1!$A$1:$A$5</c:f>
              <c:strCache>
                <c:ptCount val="5"/>
                <c:pt idx="0">
                  <c:v>Nabízí kvalitnější lékařskou péči</c:v>
                </c:pt>
                <c:pt idx="1">
                  <c:v>Poslal mě tam můj lékař</c:v>
                </c:pt>
                <c:pt idx="2">
                  <c:v>Umí v ní léčit moji nemoc</c:v>
                </c:pt>
                <c:pt idx="3">
                  <c:v>Nabízí dřívější termíny</c:v>
                </c:pt>
                <c:pt idx="4">
                  <c:v>Jiný důvod </c:v>
                </c:pt>
              </c:strCache>
            </c:strRef>
          </c:cat>
          <c:val>
            <c:numRef>
              <c:f>List1!$B$1:$B$5</c:f>
              <c:numCache>
                <c:formatCode>0.0</c:formatCode>
                <c:ptCount val="5"/>
                <c:pt idx="0">
                  <c:v>55.932203389830505</c:v>
                </c:pt>
                <c:pt idx="1">
                  <c:v>27.796610169491526</c:v>
                </c:pt>
                <c:pt idx="2">
                  <c:v>20.33898305084746</c:v>
                </c:pt>
                <c:pt idx="3">
                  <c:v>15.932203389830507</c:v>
                </c:pt>
                <c:pt idx="4">
                  <c:v>6.7796610169491522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1-457A-BEDD-0D29F99E5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31105664"/>
        <c:axId val="231107200"/>
      </c:barChart>
      <c:catAx>
        <c:axId val="2311056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231107200"/>
        <c:crosses val="autoZero"/>
        <c:auto val="1"/>
        <c:lblAlgn val="ctr"/>
        <c:lblOffset val="100"/>
        <c:tickLblSkip val="1"/>
        <c:noMultiLvlLbl val="0"/>
      </c:catAx>
      <c:valAx>
        <c:axId val="231107200"/>
        <c:scaling>
          <c:orientation val="minMax"/>
          <c:max val="100"/>
          <c:min val="0"/>
        </c:scaling>
        <c:delete val="0"/>
        <c:axPos val="b"/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0">
                <a:solidFill>
                  <a:schemeClr val="bg1"/>
                </a:solidFill>
              </a:defRPr>
            </a:pPr>
            <a:endParaRPr lang="cs-CZ"/>
          </a:p>
        </c:txPr>
        <c:crossAx val="231105664"/>
        <c:crosses val="max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0.94448</cdr:y>
    </cdr:from>
    <cdr:to>
      <cdr:x>0.99958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0" y="5400675"/>
          <a:ext cx="4808106" cy="3175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r"/>
          <a:r>
            <a:rPr lang="cs-CZ" sz="1000" dirty="0">
              <a:solidFill>
                <a:schemeClr val="bg1"/>
              </a:solidFill>
            </a:rPr>
            <a:t>Všichni respondenti, n=1002</a:t>
          </a:r>
          <a:r>
            <a:rPr lang="en-US" sz="1000" dirty="0">
              <a:solidFill>
                <a:schemeClr val="bg1"/>
              </a:solidFill>
            </a:rPr>
            <a:t> [</a:t>
          </a:r>
          <a:r>
            <a:rPr lang="cs-CZ" sz="1000" dirty="0">
              <a:solidFill>
                <a:schemeClr val="bg1"/>
              </a:solidFill>
            </a:rPr>
            <a:t>údaje v %</a:t>
          </a:r>
          <a:r>
            <a:rPr lang="en-US" sz="1000" dirty="0">
              <a:solidFill>
                <a:schemeClr val="bg1"/>
              </a:solidFill>
            </a:rPr>
            <a:t>]</a:t>
          </a:r>
          <a:endParaRPr lang="cs-CZ" sz="1000" dirty="0">
            <a:solidFill>
              <a:schemeClr val="bg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0.00042</cdr:x>
      <cdr:y>0.89293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2676" y="4368800"/>
          <a:ext cx="6369549" cy="523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Q16a. Jak daleko jste ochoten(a) za touto péčí cestovat? Počítejte, prosím, jak cestu tam, tak cestu zpáteční.</a:t>
          </a:r>
        </a:p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Respondenti, kteří jsou ochotní cestovat za kvalitní zdravotní péčí (například pro výměnu kyčelního kloubu, operaci srdce, léčbu rakoviny), n=897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 [</a:t>
          </a:r>
          <a:r>
            <a:rPr lang="cs-CZ" sz="1000" dirty="0">
              <a:solidFill>
                <a:schemeClr val="bg2">
                  <a:lumMod val="75000"/>
                </a:schemeClr>
              </a:solidFill>
            </a:rPr>
            <a:t>údaje v %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]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Q13. V jaké nemocnici jste byl(a) Vy nebo někdo z Vašich blízkých hospitalizován(a)?</a:t>
          </a:r>
        </a:p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Respondenti, kteří mají zkušenost s hospitalizací, n=494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 [</a:t>
          </a:r>
          <a:r>
            <a:rPr lang="cs-CZ" sz="1000" dirty="0">
              <a:solidFill>
                <a:schemeClr val="bg2">
                  <a:lumMod val="75000"/>
                </a:schemeClr>
              </a:solidFill>
            </a:rPr>
            <a:t>údaje v %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]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0.00042</cdr:x>
      <cdr:y>0.85399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2676" y="4178300"/>
          <a:ext cx="6369549" cy="7143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Q15. Podívejte se, prosím, na následující seznam a seřaďte položky v něm podle toho, do jaké míry je vnímáte jako závažné problémy českých nemocnic (první vybraný = nejzávažnější problém, poslední vybraný = nejméně závažný či není to problém)</a:t>
          </a:r>
        </a:p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Všichni respondenti, n=1002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 [</a:t>
          </a:r>
          <a:r>
            <a:rPr lang="cs-CZ" sz="1000" dirty="0">
              <a:solidFill>
                <a:schemeClr val="bg2">
                  <a:lumMod val="75000"/>
                </a:schemeClr>
              </a:solidFill>
            </a:rPr>
            <a:t>průměrné pořadí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]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A2. A jak byste celkově ohodnotil(a) svůj zdravotní stav na následující škále?</a:t>
          </a:r>
        </a:p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Všichni respondenti, n=1002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 [</a:t>
          </a:r>
          <a:r>
            <a:rPr lang="cs-CZ" sz="1000" dirty="0">
              <a:solidFill>
                <a:schemeClr val="bg2">
                  <a:lumMod val="75000"/>
                </a:schemeClr>
              </a:solidFill>
            </a:rPr>
            <a:t>údaje v %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]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0.00042</cdr:x>
      <cdr:y>0.88938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2172" y="3718916"/>
          <a:ext cx="5169902" cy="4625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A1. Když se celkově zamyslíte nad Vaší životní úrovní, jak byste ji ohodnotil(a)? Je podle Vás špatná nebo dobrá?</a:t>
          </a:r>
        </a:p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Všichni respondenti, n=1002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 [</a:t>
          </a:r>
          <a:r>
            <a:rPr lang="cs-CZ" sz="1000" dirty="0">
              <a:solidFill>
                <a:schemeClr val="bg2">
                  <a:lumMod val="75000"/>
                </a:schemeClr>
              </a:solidFill>
            </a:rPr>
            <a:t>údaje v %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]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Q6. Nyní se podívejte na následující seznam výroků týkajících se zdravotnictví a zdravotnické péče v ČR a uveďte u každého z nich, do jaké míry s ním souhlasíte či nesouhlasíte.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Všichni respondenti, n=1002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 [</a:t>
          </a:r>
          <a:r>
            <a:rPr lang="cs-CZ" sz="1000" dirty="0">
              <a:solidFill>
                <a:schemeClr val="bg2">
                  <a:lumMod val="75000"/>
                </a:schemeClr>
              </a:solidFill>
            </a:rPr>
            <a:t>údaje v %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]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0.00319</cdr:y>
    </cdr:from>
    <cdr:to>
      <cdr:x>1</cdr:x>
      <cdr:y>0.07137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-219075" y="15601"/>
          <a:ext cx="6991351" cy="333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n-US" sz="1200" b="1" i="1" dirty="0">
            <a:solidFill>
              <a:schemeClr val="tx1">
                <a:lumMod val="85000"/>
                <a:lumOff val="15000"/>
              </a:schemeClr>
            </a:solidFill>
            <a:latin typeface="Segoe UI" pitchFamily="34" charset="0"/>
            <a:cs typeface="Segoe UI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0.88042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2676" y="4460652"/>
          <a:ext cx="5607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Q9. Podle čeho si obvykle vybíráte lékaře či nemocnici, ke kterému/do které jdete na vyšetření?</a:t>
          </a:r>
        </a:p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Všichni respondenti, n=1002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 [</a:t>
          </a:r>
          <a:r>
            <a:rPr lang="cs-CZ" sz="1000" dirty="0">
              <a:solidFill>
                <a:schemeClr val="bg2">
                  <a:lumMod val="75000"/>
                </a:schemeClr>
              </a:solidFill>
            </a:rPr>
            <a:t>údaje v %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]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Q10. Cestujete někdy za zdravotní péčí do měst vzdálených od Vašeho bydliště (30 a více km)?</a:t>
          </a:r>
        </a:p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Všichni respondenti, n=1002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 [</a:t>
          </a:r>
          <a:r>
            <a:rPr lang="cs-CZ" sz="1000" dirty="0">
              <a:solidFill>
                <a:schemeClr val="bg2">
                  <a:lumMod val="75000"/>
                </a:schemeClr>
              </a:solidFill>
            </a:rPr>
            <a:t>údaje v %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]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0.90266</cdr:y>
    </cdr:from>
    <cdr:to>
      <cdr:x>0.89387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2676" y="4416426"/>
          <a:ext cx="5693265" cy="4762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Q11. Navštěvujete v případě potřeby zdravotní péče nemocnici v nejbližším okolí (kam spádově patříte) nebo vyhledáte nemocnici ve vzdálenějším okolí?</a:t>
          </a:r>
        </a:p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Všichni respondenti, n=1002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 [</a:t>
          </a:r>
          <a:r>
            <a:rPr lang="cs-CZ" sz="1000" dirty="0">
              <a:solidFill>
                <a:schemeClr val="bg2">
                  <a:lumMod val="75000"/>
                </a:schemeClr>
              </a:solidFill>
            </a:rPr>
            <a:t>údaje v %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]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0.00042</cdr:x>
      <cdr:y>0.9117</cdr:y>
    </cdr:from>
    <cdr:to>
      <cdr:x>1</cdr:x>
      <cdr:y>1</cdr:y>
    </cdr:to>
    <cdr:sp macro="" textlink="">
      <cdr:nvSpPr>
        <cdr:cNvPr id="2" name="Obdélník 1"/>
        <cdr:cNvSpPr/>
      </cdr:nvSpPr>
      <cdr:spPr>
        <a:xfrm xmlns:a="http://schemas.openxmlformats.org/drawingml/2006/main">
          <a:off x="50800" y="4511452"/>
          <a:ext cx="6369549" cy="432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Q11a. Z jakého důvodu využíváte nemocnici ve vzdálenějším okolí?</a:t>
          </a:r>
        </a:p>
        <a:p xmlns:a="http://schemas.openxmlformats.org/drawingml/2006/main">
          <a:pPr algn="r"/>
          <a:r>
            <a:rPr lang="cs-CZ" sz="1000" dirty="0">
              <a:solidFill>
                <a:schemeClr val="bg2">
                  <a:lumMod val="75000"/>
                </a:schemeClr>
              </a:solidFill>
            </a:rPr>
            <a:t>Respondenti, kteří využívají vzdálenější nemocnice, n=295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 [</a:t>
          </a:r>
          <a:r>
            <a:rPr lang="cs-CZ" sz="1000" dirty="0">
              <a:solidFill>
                <a:schemeClr val="bg2">
                  <a:lumMod val="75000"/>
                </a:schemeClr>
              </a:solidFill>
            </a:rPr>
            <a:t>údaje v %</a:t>
          </a:r>
          <a:r>
            <a:rPr lang="en-US" sz="1000" dirty="0">
              <a:solidFill>
                <a:schemeClr val="bg2">
                  <a:lumMod val="75000"/>
                </a:schemeClr>
              </a:solidFill>
            </a:rPr>
            <a:t>]</a:t>
          </a:r>
          <a:endParaRPr lang="cs-CZ" sz="1000" dirty="0">
            <a:solidFill>
              <a:schemeClr val="bg2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fld id="{8394A3BF-B644-41F3-8238-607877CAB855}" type="datetime1">
              <a:rPr lang="cs-CZ" smtClean="0">
                <a:latin typeface="Work Sans" panose="00000500000000000000" pitchFamily="2" charset="-18"/>
              </a:rPr>
              <a:t>09.06.19</a:t>
            </a:fld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endParaRPr lang="cs-CZ">
              <a:latin typeface="Work Sans" panose="00000500000000000000" pitchFamily="2" charset="-18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6405563" y="8685213"/>
            <a:ext cx="45085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ctr"/>
            <a:fld id="{8087F5C0-C47B-4ADC-B674-E6137BD85A29}" type="slidenum">
              <a:rPr lang="cs-CZ" smtClean="0">
                <a:latin typeface="Work Sans" panose="00000500000000000000" pitchFamily="2" charset="-18"/>
              </a:rPr>
              <a:pPr algn="ctr"/>
              <a:t>‹#›</a:t>
            </a:fld>
            <a:endParaRPr lang="cs-CZ" dirty="0">
              <a:latin typeface="Work Sans" panose="00000500000000000000" pitchFamily="2" charset="-18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12" y="8792463"/>
            <a:ext cx="242751" cy="2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36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atin typeface="Work Sans" panose="00000500000000000000" pitchFamily="2" charset="-18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atin typeface="Work Sans" panose="00000500000000000000" pitchFamily="2" charset="-18"/>
              </a:defRPr>
            </a:lvl1pPr>
          </a:lstStyle>
          <a:p>
            <a:fld id="{141CE7D5-8ED1-43DE-9449-4BCE61212868}" type="datetime1">
              <a:rPr lang="cs-CZ" smtClean="0"/>
              <a:t>09.06.19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atin typeface="Work Sans" panose="00000500000000000000" pitchFamily="2" charset="-18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476999" y="8685213"/>
            <a:ext cx="379413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atin typeface="Work Sans" panose="00000500000000000000" pitchFamily="2" charset="-18"/>
              </a:defRPr>
            </a:lvl1pPr>
          </a:lstStyle>
          <a:p>
            <a:fld id="{D92F8A01-12EE-46DB-B110-E7D69DA3B29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49" y="8792463"/>
            <a:ext cx="242751" cy="24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05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Work Sans" panose="00000500000000000000" pitchFamily="2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8F0E3F3-E141-4FF4-8A35-C7C8B81F616A}" type="datetime1">
              <a:rPr lang="cs-CZ" smtClean="0"/>
              <a:t>09.06.19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62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6996FA-1CDC-416E-BE42-EA658195C279}" type="datetime1">
              <a:rPr lang="cs-CZ" smtClean="0"/>
              <a:t>09.06.19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71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461904-6109-4922-88BB-119E18C16E33}" type="datetime1">
              <a:rPr lang="cs-CZ" smtClean="0"/>
              <a:t>09.06.19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53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F8A01-12EE-46DB-B110-E7D69DA3B29F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2461904-6109-4922-88BB-119E18C16E33}" type="datetime1">
              <a:rPr lang="cs-CZ" smtClean="0"/>
              <a:t>09.06.19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53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stemmark.cz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stemmark.cz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838200" y="666405"/>
              <a:ext cx="2902493" cy="543167"/>
            </a:xfrm>
            <a:custGeom>
              <a:avLst/>
              <a:gdLst>
                <a:gd name="T0" fmla="*/ 4524 w 6308"/>
                <a:gd name="T1" fmla="*/ 647 h 1178"/>
                <a:gd name="T2" fmla="*/ 229 w 6308"/>
                <a:gd name="T3" fmla="*/ 463 h 1178"/>
                <a:gd name="T4" fmla="*/ 6 w 6308"/>
                <a:gd name="T5" fmla="*/ 692 h 1178"/>
                <a:gd name="T6" fmla="*/ 228 w 6308"/>
                <a:gd name="T7" fmla="*/ 370 h 1178"/>
                <a:gd name="T8" fmla="*/ 345 w 6308"/>
                <a:gd name="T9" fmla="*/ 186 h 1178"/>
                <a:gd name="T10" fmla="*/ 2374 w 6308"/>
                <a:gd name="T11" fmla="*/ 740 h 1178"/>
                <a:gd name="T12" fmla="*/ 3945 w 6308"/>
                <a:gd name="T13" fmla="*/ 667 h 1178"/>
                <a:gd name="T14" fmla="*/ 1244 w 6308"/>
                <a:gd name="T15" fmla="*/ 740 h 1178"/>
                <a:gd name="T16" fmla="*/ 1469 w 6308"/>
                <a:gd name="T17" fmla="*/ 379 h 1178"/>
                <a:gd name="T18" fmla="*/ 5257 w 6308"/>
                <a:gd name="T19" fmla="*/ 741 h 1178"/>
                <a:gd name="T20" fmla="*/ 5563 w 6308"/>
                <a:gd name="T21" fmla="*/ 139 h 1178"/>
                <a:gd name="T22" fmla="*/ 988 w 6308"/>
                <a:gd name="T23" fmla="*/ 153 h 1178"/>
                <a:gd name="T24" fmla="*/ 6146 w 6308"/>
                <a:gd name="T25" fmla="*/ 670 h 1178"/>
                <a:gd name="T26" fmla="*/ 5919 w 6308"/>
                <a:gd name="T27" fmla="*/ 111 h 1178"/>
                <a:gd name="T28" fmla="*/ 5345 w 6308"/>
                <a:gd name="T29" fmla="*/ 130 h 1178"/>
                <a:gd name="T30" fmla="*/ 5277 w 6308"/>
                <a:gd name="T31" fmla="*/ 131 h 1178"/>
                <a:gd name="T32" fmla="*/ 3230 w 6308"/>
                <a:gd name="T33" fmla="*/ 959 h 1178"/>
                <a:gd name="T34" fmla="*/ 2183 w 6308"/>
                <a:gd name="T35" fmla="*/ 1139 h 1178"/>
                <a:gd name="T36" fmla="*/ 5867 w 6308"/>
                <a:gd name="T37" fmla="*/ 1107 h 1178"/>
                <a:gd name="T38" fmla="*/ 1817 w 6308"/>
                <a:gd name="T39" fmla="*/ 993 h 1178"/>
                <a:gd name="T40" fmla="*/ 1924 w 6308"/>
                <a:gd name="T41" fmla="*/ 1103 h 1178"/>
                <a:gd name="T42" fmla="*/ 1933 w 6308"/>
                <a:gd name="T43" fmla="*/ 988 h 1178"/>
                <a:gd name="T44" fmla="*/ 6298 w 6308"/>
                <a:gd name="T45" fmla="*/ 1128 h 1178"/>
                <a:gd name="T46" fmla="*/ 6185 w 6308"/>
                <a:gd name="T47" fmla="*/ 1102 h 1178"/>
                <a:gd name="T48" fmla="*/ 308 w 6308"/>
                <a:gd name="T49" fmla="*/ 1138 h 1178"/>
                <a:gd name="T50" fmla="*/ 5415 w 6308"/>
                <a:gd name="T51" fmla="*/ 1138 h 1178"/>
                <a:gd name="T52" fmla="*/ 5490 w 6308"/>
                <a:gd name="T53" fmla="*/ 965 h 1178"/>
                <a:gd name="T54" fmla="*/ 578 w 6308"/>
                <a:gd name="T55" fmla="*/ 1059 h 1178"/>
                <a:gd name="T56" fmla="*/ 776 w 6308"/>
                <a:gd name="T57" fmla="*/ 967 h 1178"/>
                <a:gd name="T58" fmla="*/ 798 w 6308"/>
                <a:gd name="T59" fmla="*/ 1042 h 1178"/>
                <a:gd name="T60" fmla="*/ 2666 w 6308"/>
                <a:gd name="T61" fmla="*/ 1049 h 1178"/>
                <a:gd name="T62" fmla="*/ 2619 w 6308"/>
                <a:gd name="T63" fmla="*/ 979 h 1178"/>
                <a:gd name="T64" fmla="*/ 3295 w 6308"/>
                <a:gd name="T65" fmla="*/ 967 h 1178"/>
                <a:gd name="T66" fmla="*/ 3647 w 6308"/>
                <a:gd name="T67" fmla="*/ 966 h 1178"/>
                <a:gd name="T68" fmla="*/ 3707 w 6308"/>
                <a:gd name="T69" fmla="*/ 976 h 1178"/>
                <a:gd name="T70" fmla="*/ 3844 w 6308"/>
                <a:gd name="T71" fmla="*/ 1105 h 1178"/>
                <a:gd name="T72" fmla="*/ 3968 w 6308"/>
                <a:gd name="T73" fmla="*/ 1060 h 1178"/>
                <a:gd name="T74" fmla="*/ 4536 w 6308"/>
                <a:gd name="T75" fmla="*/ 1006 h 1178"/>
                <a:gd name="T76" fmla="*/ 4575 w 6308"/>
                <a:gd name="T77" fmla="*/ 986 h 1178"/>
                <a:gd name="T78" fmla="*/ 5179 w 6308"/>
                <a:gd name="T79" fmla="*/ 1053 h 1178"/>
                <a:gd name="T80" fmla="*/ 20 w 6308"/>
                <a:gd name="T81" fmla="*/ 1138 h 1178"/>
                <a:gd name="T82" fmla="*/ 205 w 6308"/>
                <a:gd name="T83" fmla="*/ 1130 h 1178"/>
                <a:gd name="T84" fmla="*/ 985 w 6308"/>
                <a:gd name="T85" fmla="*/ 1058 h 1178"/>
                <a:gd name="T86" fmla="*/ 1029 w 6308"/>
                <a:gd name="T87" fmla="*/ 1056 h 1178"/>
                <a:gd name="T88" fmla="*/ 1164 w 6308"/>
                <a:gd name="T89" fmla="*/ 968 h 1178"/>
                <a:gd name="T90" fmla="*/ 1247 w 6308"/>
                <a:gd name="T91" fmla="*/ 1011 h 1178"/>
                <a:gd name="T92" fmla="*/ 1388 w 6308"/>
                <a:gd name="T93" fmla="*/ 1104 h 1178"/>
                <a:gd name="T94" fmla="*/ 1542 w 6308"/>
                <a:gd name="T95" fmla="*/ 1093 h 1178"/>
                <a:gd name="T96" fmla="*/ 1693 w 6308"/>
                <a:gd name="T97" fmla="*/ 1030 h 1178"/>
                <a:gd name="T98" fmla="*/ 2366 w 6308"/>
                <a:gd name="T99" fmla="*/ 1052 h 1178"/>
                <a:gd name="T100" fmla="*/ 2992 w 6308"/>
                <a:gd name="T101" fmla="*/ 1137 h 1178"/>
                <a:gd name="T102" fmla="*/ 3424 w 6308"/>
                <a:gd name="T103" fmla="*/ 985 h 1178"/>
                <a:gd name="T104" fmla="*/ 3485 w 6308"/>
                <a:gd name="T105" fmla="*/ 1025 h 1178"/>
                <a:gd name="T106" fmla="*/ 4116 w 6308"/>
                <a:gd name="T107" fmla="*/ 1091 h 1178"/>
                <a:gd name="T108" fmla="*/ 4269 w 6308"/>
                <a:gd name="T109" fmla="*/ 967 h 1178"/>
                <a:gd name="T110" fmla="*/ 4681 w 6308"/>
                <a:gd name="T111" fmla="*/ 1137 h 1178"/>
                <a:gd name="T112" fmla="*/ 4777 w 6308"/>
                <a:gd name="T113" fmla="*/ 1049 h 1178"/>
                <a:gd name="T114" fmla="*/ 5282 w 6308"/>
                <a:gd name="T115" fmla="*/ 1046 h 1178"/>
                <a:gd name="T116" fmla="*/ 5668 w 6308"/>
                <a:gd name="T117" fmla="*/ 1049 h 1178"/>
                <a:gd name="T118" fmla="*/ 5677 w 6308"/>
                <a:gd name="T119" fmla="*/ 967 h 1178"/>
                <a:gd name="T120" fmla="*/ 2140 w 6308"/>
                <a:gd name="T121" fmla="*/ 978 h 1178"/>
                <a:gd name="T122" fmla="*/ 5938 w 6308"/>
                <a:gd name="T123" fmla="*/ 978 h 1178"/>
                <a:gd name="T124" fmla="*/ 5122 w 6308"/>
                <a:gd name="T125" fmla="*/ 1104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08" h="1178">
                  <a:moveTo>
                    <a:pt x="2599" y="0"/>
                  </a:moveTo>
                  <a:lnTo>
                    <a:pt x="2599" y="768"/>
                  </a:lnTo>
                  <a:lnTo>
                    <a:pt x="3367" y="768"/>
                  </a:lnTo>
                  <a:lnTo>
                    <a:pt x="3367" y="0"/>
                  </a:lnTo>
                  <a:lnTo>
                    <a:pt x="2599" y="0"/>
                  </a:lnTo>
                  <a:close/>
                  <a:moveTo>
                    <a:pt x="2668" y="69"/>
                  </a:moveTo>
                  <a:lnTo>
                    <a:pt x="3207" y="69"/>
                  </a:lnTo>
                  <a:lnTo>
                    <a:pt x="3188" y="79"/>
                  </a:lnTo>
                  <a:lnTo>
                    <a:pt x="3167" y="90"/>
                  </a:lnTo>
                  <a:lnTo>
                    <a:pt x="3156" y="95"/>
                  </a:lnTo>
                  <a:lnTo>
                    <a:pt x="3146" y="102"/>
                  </a:lnTo>
                  <a:lnTo>
                    <a:pt x="3135" y="108"/>
                  </a:lnTo>
                  <a:lnTo>
                    <a:pt x="3124" y="115"/>
                  </a:lnTo>
                  <a:lnTo>
                    <a:pt x="3113" y="123"/>
                  </a:lnTo>
                  <a:lnTo>
                    <a:pt x="3102" y="130"/>
                  </a:lnTo>
                  <a:lnTo>
                    <a:pt x="3091" y="138"/>
                  </a:lnTo>
                  <a:lnTo>
                    <a:pt x="3080" y="147"/>
                  </a:lnTo>
                  <a:lnTo>
                    <a:pt x="3070" y="155"/>
                  </a:lnTo>
                  <a:lnTo>
                    <a:pt x="3059" y="164"/>
                  </a:lnTo>
                  <a:lnTo>
                    <a:pt x="3049" y="174"/>
                  </a:lnTo>
                  <a:lnTo>
                    <a:pt x="3039" y="184"/>
                  </a:lnTo>
                  <a:lnTo>
                    <a:pt x="3030" y="194"/>
                  </a:lnTo>
                  <a:lnTo>
                    <a:pt x="3021" y="203"/>
                  </a:lnTo>
                  <a:lnTo>
                    <a:pt x="3014" y="214"/>
                  </a:lnTo>
                  <a:lnTo>
                    <a:pt x="3006" y="225"/>
                  </a:lnTo>
                  <a:lnTo>
                    <a:pt x="2999" y="236"/>
                  </a:lnTo>
                  <a:lnTo>
                    <a:pt x="2993" y="248"/>
                  </a:lnTo>
                  <a:lnTo>
                    <a:pt x="2987" y="260"/>
                  </a:lnTo>
                  <a:lnTo>
                    <a:pt x="2981" y="272"/>
                  </a:lnTo>
                  <a:lnTo>
                    <a:pt x="2975" y="284"/>
                  </a:lnTo>
                  <a:lnTo>
                    <a:pt x="2970" y="297"/>
                  </a:lnTo>
                  <a:lnTo>
                    <a:pt x="2965" y="310"/>
                  </a:lnTo>
                  <a:lnTo>
                    <a:pt x="2959" y="323"/>
                  </a:lnTo>
                  <a:lnTo>
                    <a:pt x="2950" y="349"/>
                  </a:lnTo>
                  <a:lnTo>
                    <a:pt x="2940" y="375"/>
                  </a:lnTo>
                  <a:lnTo>
                    <a:pt x="2934" y="395"/>
                  </a:lnTo>
                  <a:lnTo>
                    <a:pt x="2927" y="414"/>
                  </a:lnTo>
                  <a:lnTo>
                    <a:pt x="2920" y="433"/>
                  </a:lnTo>
                  <a:lnTo>
                    <a:pt x="2913" y="452"/>
                  </a:lnTo>
                  <a:lnTo>
                    <a:pt x="2909" y="460"/>
                  </a:lnTo>
                  <a:lnTo>
                    <a:pt x="2905" y="469"/>
                  </a:lnTo>
                  <a:lnTo>
                    <a:pt x="2901" y="477"/>
                  </a:lnTo>
                  <a:lnTo>
                    <a:pt x="2897" y="485"/>
                  </a:lnTo>
                  <a:lnTo>
                    <a:pt x="2892" y="493"/>
                  </a:lnTo>
                  <a:lnTo>
                    <a:pt x="2888" y="500"/>
                  </a:lnTo>
                  <a:lnTo>
                    <a:pt x="2883" y="507"/>
                  </a:lnTo>
                  <a:lnTo>
                    <a:pt x="2879" y="514"/>
                  </a:lnTo>
                  <a:lnTo>
                    <a:pt x="2874" y="520"/>
                  </a:lnTo>
                  <a:lnTo>
                    <a:pt x="2869" y="526"/>
                  </a:lnTo>
                  <a:lnTo>
                    <a:pt x="2864" y="532"/>
                  </a:lnTo>
                  <a:lnTo>
                    <a:pt x="2859" y="537"/>
                  </a:lnTo>
                  <a:lnTo>
                    <a:pt x="2853" y="543"/>
                  </a:lnTo>
                  <a:lnTo>
                    <a:pt x="2847" y="548"/>
                  </a:lnTo>
                  <a:lnTo>
                    <a:pt x="2842" y="553"/>
                  </a:lnTo>
                  <a:lnTo>
                    <a:pt x="2836" y="558"/>
                  </a:lnTo>
                  <a:lnTo>
                    <a:pt x="2823" y="568"/>
                  </a:lnTo>
                  <a:lnTo>
                    <a:pt x="2810" y="577"/>
                  </a:lnTo>
                  <a:lnTo>
                    <a:pt x="2797" y="586"/>
                  </a:lnTo>
                  <a:lnTo>
                    <a:pt x="2783" y="594"/>
                  </a:lnTo>
                  <a:lnTo>
                    <a:pt x="2769" y="602"/>
                  </a:lnTo>
                  <a:lnTo>
                    <a:pt x="2754" y="609"/>
                  </a:lnTo>
                  <a:lnTo>
                    <a:pt x="2739" y="616"/>
                  </a:lnTo>
                  <a:lnTo>
                    <a:pt x="2725" y="622"/>
                  </a:lnTo>
                  <a:lnTo>
                    <a:pt x="2711" y="628"/>
                  </a:lnTo>
                  <a:lnTo>
                    <a:pt x="2696" y="633"/>
                  </a:lnTo>
                  <a:lnTo>
                    <a:pt x="2682" y="638"/>
                  </a:lnTo>
                  <a:lnTo>
                    <a:pt x="2668" y="642"/>
                  </a:lnTo>
                  <a:lnTo>
                    <a:pt x="2668" y="69"/>
                  </a:lnTo>
                  <a:close/>
                  <a:moveTo>
                    <a:pt x="4720" y="81"/>
                  </a:moveTo>
                  <a:lnTo>
                    <a:pt x="4424" y="743"/>
                  </a:lnTo>
                  <a:lnTo>
                    <a:pt x="4428" y="742"/>
                  </a:lnTo>
                  <a:lnTo>
                    <a:pt x="4433" y="741"/>
                  </a:lnTo>
                  <a:lnTo>
                    <a:pt x="4437" y="741"/>
                  </a:lnTo>
                  <a:lnTo>
                    <a:pt x="4442" y="741"/>
                  </a:lnTo>
                  <a:lnTo>
                    <a:pt x="4446" y="740"/>
                  </a:lnTo>
                  <a:lnTo>
                    <a:pt x="4450" y="740"/>
                  </a:lnTo>
                  <a:lnTo>
                    <a:pt x="4455" y="740"/>
                  </a:lnTo>
                  <a:lnTo>
                    <a:pt x="4459" y="740"/>
                  </a:lnTo>
                  <a:lnTo>
                    <a:pt x="4463" y="740"/>
                  </a:lnTo>
                  <a:lnTo>
                    <a:pt x="4468" y="740"/>
                  </a:lnTo>
                  <a:lnTo>
                    <a:pt x="4472" y="740"/>
                  </a:lnTo>
                  <a:lnTo>
                    <a:pt x="4476" y="740"/>
                  </a:lnTo>
                  <a:lnTo>
                    <a:pt x="4480" y="741"/>
                  </a:lnTo>
                  <a:lnTo>
                    <a:pt x="4484" y="741"/>
                  </a:lnTo>
                  <a:lnTo>
                    <a:pt x="4488" y="742"/>
                  </a:lnTo>
                  <a:lnTo>
                    <a:pt x="4492" y="743"/>
                  </a:lnTo>
                  <a:lnTo>
                    <a:pt x="4502" y="711"/>
                  </a:lnTo>
                  <a:lnTo>
                    <a:pt x="4513" y="678"/>
                  </a:lnTo>
                  <a:lnTo>
                    <a:pt x="4524" y="647"/>
                  </a:lnTo>
                  <a:lnTo>
                    <a:pt x="4536" y="615"/>
                  </a:lnTo>
                  <a:lnTo>
                    <a:pt x="4548" y="583"/>
                  </a:lnTo>
                  <a:lnTo>
                    <a:pt x="4560" y="552"/>
                  </a:lnTo>
                  <a:lnTo>
                    <a:pt x="4573" y="521"/>
                  </a:lnTo>
                  <a:lnTo>
                    <a:pt x="4585" y="489"/>
                  </a:lnTo>
                  <a:lnTo>
                    <a:pt x="4712" y="486"/>
                  </a:lnTo>
                  <a:lnTo>
                    <a:pt x="4826" y="489"/>
                  </a:lnTo>
                  <a:lnTo>
                    <a:pt x="4873" y="601"/>
                  </a:lnTo>
                  <a:lnTo>
                    <a:pt x="4915" y="715"/>
                  </a:lnTo>
                  <a:lnTo>
                    <a:pt x="4924" y="743"/>
                  </a:lnTo>
                  <a:lnTo>
                    <a:pt x="4930" y="742"/>
                  </a:lnTo>
                  <a:lnTo>
                    <a:pt x="4937" y="741"/>
                  </a:lnTo>
                  <a:lnTo>
                    <a:pt x="4943" y="741"/>
                  </a:lnTo>
                  <a:lnTo>
                    <a:pt x="4950" y="740"/>
                  </a:lnTo>
                  <a:lnTo>
                    <a:pt x="4957" y="740"/>
                  </a:lnTo>
                  <a:lnTo>
                    <a:pt x="4963" y="740"/>
                  </a:lnTo>
                  <a:lnTo>
                    <a:pt x="4970" y="740"/>
                  </a:lnTo>
                  <a:lnTo>
                    <a:pt x="4976" y="740"/>
                  </a:lnTo>
                  <a:lnTo>
                    <a:pt x="4982" y="740"/>
                  </a:lnTo>
                  <a:lnTo>
                    <a:pt x="4988" y="740"/>
                  </a:lnTo>
                  <a:lnTo>
                    <a:pt x="4994" y="740"/>
                  </a:lnTo>
                  <a:lnTo>
                    <a:pt x="5001" y="741"/>
                  </a:lnTo>
                  <a:lnTo>
                    <a:pt x="5007" y="741"/>
                  </a:lnTo>
                  <a:lnTo>
                    <a:pt x="5012" y="741"/>
                  </a:lnTo>
                  <a:lnTo>
                    <a:pt x="5019" y="742"/>
                  </a:lnTo>
                  <a:lnTo>
                    <a:pt x="5025" y="743"/>
                  </a:lnTo>
                  <a:lnTo>
                    <a:pt x="5008" y="709"/>
                  </a:lnTo>
                  <a:lnTo>
                    <a:pt x="4739" y="81"/>
                  </a:lnTo>
                  <a:lnTo>
                    <a:pt x="4720" y="81"/>
                  </a:lnTo>
                  <a:close/>
                  <a:moveTo>
                    <a:pt x="229" y="82"/>
                  </a:moveTo>
                  <a:lnTo>
                    <a:pt x="218" y="82"/>
                  </a:lnTo>
                  <a:lnTo>
                    <a:pt x="208" y="83"/>
                  </a:lnTo>
                  <a:lnTo>
                    <a:pt x="198" y="84"/>
                  </a:lnTo>
                  <a:lnTo>
                    <a:pt x="187" y="85"/>
                  </a:lnTo>
                  <a:lnTo>
                    <a:pt x="177" y="86"/>
                  </a:lnTo>
                  <a:lnTo>
                    <a:pt x="167" y="88"/>
                  </a:lnTo>
                  <a:lnTo>
                    <a:pt x="158" y="91"/>
                  </a:lnTo>
                  <a:lnTo>
                    <a:pt x="148" y="93"/>
                  </a:lnTo>
                  <a:lnTo>
                    <a:pt x="139" y="96"/>
                  </a:lnTo>
                  <a:lnTo>
                    <a:pt x="130" y="100"/>
                  </a:lnTo>
                  <a:lnTo>
                    <a:pt x="121" y="103"/>
                  </a:lnTo>
                  <a:lnTo>
                    <a:pt x="112" y="107"/>
                  </a:lnTo>
                  <a:lnTo>
                    <a:pt x="104" y="112"/>
                  </a:lnTo>
                  <a:lnTo>
                    <a:pt x="96" y="117"/>
                  </a:lnTo>
                  <a:lnTo>
                    <a:pt x="88" y="122"/>
                  </a:lnTo>
                  <a:lnTo>
                    <a:pt x="81" y="127"/>
                  </a:lnTo>
                  <a:lnTo>
                    <a:pt x="74" y="133"/>
                  </a:lnTo>
                  <a:lnTo>
                    <a:pt x="67" y="139"/>
                  </a:lnTo>
                  <a:lnTo>
                    <a:pt x="61" y="146"/>
                  </a:lnTo>
                  <a:lnTo>
                    <a:pt x="55" y="153"/>
                  </a:lnTo>
                  <a:lnTo>
                    <a:pt x="49" y="160"/>
                  </a:lnTo>
                  <a:lnTo>
                    <a:pt x="44" y="168"/>
                  </a:lnTo>
                  <a:lnTo>
                    <a:pt x="39" y="176"/>
                  </a:lnTo>
                  <a:lnTo>
                    <a:pt x="35" y="184"/>
                  </a:lnTo>
                  <a:lnTo>
                    <a:pt x="32" y="193"/>
                  </a:lnTo>
                  <a:lnTo>
                    <a:pt x="28" y="202"/>
                  </a:lnTo>
                  <a:lnTo>
                    <a:pt x="25" y="211"/>
                  </a:lnTo>
                  <a:lnTo>
                    <a:pt x="23" y="221"/>
                  </a:lnTo>
                  <a:lnTo>
                    <a:pt x="21" y="232"/>
                  </a:lnTo>
                  <a:lnTo>
                    <a:pt x="19" y="242"/>
                  </a:lnTo>
                  <a:lnTo>
                    <a:pt x="19" y="253"/>
                  </a:lnTo>
                  <a:lnTo>
                    <a:pt x="19" y="264"/>
                  </a:lnTo>
                  <a:lnTo>
                    <a:pt x="19" y="274"/>
                  </a:lnTo>
                  <a:lnTo>
                    <a:pt x="19" y="284"/>
                  </a:lnTo>
                  <a:lnTo>
                    <a:pt x="21" y="293"/>
                  </a:lnTo>
                  <a:lnTo>
                    <a:pt x="23" y="302"/>
                  </a:lnTo>
                  <a:lnTo>
                    <a:pt x="25" y="312"/>
                  </a:lnTo>
                  <a:lnTo>
                    <a:pt x="28" y="321"/>
                  </a:lnTo>
                  <a:lnTo>
                    <a:pt x="32" y="329"/>
                  </a:lnTo>
                  <a:lnTo>
                    <a:pt x="36" y="338"/>
                  </a:lnTo>
                  <a:lnTo>
                    <a:pt x="41" y="346"/>
                  </a:lnTo>
                  <a:lnTo>
                    <a:pt x="46" y="354"/>
                  </a:lnTo>
                  <a:lnTo>
                    <a:pt x="51" y="362"/>
                  </a:lnTo>
                  <a:lnTo>
                    <a:pt x="57" y="369"/>
                  </a:lnTo>
                  <a:lnTo>
                    <a:pt x="63" y="376"/>
                  </a:lnTo>
                  <a:lnTo>
                    <a:pt x="71" y="383"/>
                  </a:lnTo>
                  <a:lnTo>
                    <a:pt x="78" y="389"/>
                  </a:lnTo>
                  <a:lnTo>
                    <a:pt x="86" y="394"/>
                  </a:lnTo>
                  <a:lnTo>
                    <a:pt x="93" y="400"/>
                  </a:lnTo>
                  <a:lnTo>
                    <a:pt x="101" y="404"/>
                  </a:lnTo>
                  <a:lnTo>
                    <a:pt x="109" y="409"/>
                  </a:lnTo>
                  <a:lnTo>
                    <a:pt x="118" y="413"/>
                  </a:lnTo>
                  <a:lnTo>
                    <a:pt x="134" y="421"/>
                  </a:lnTo>
                  <a:lnTo>
                    <a:pt x="151" y="429"/>
                  </a:lnTo>
                  <a:lnTo>
                    <a:pt x="168" y="436"/>
                  </a:lnTo>
                  <a:lnTo>
                    <a:pt x="186" y="443"/>
                  </a:lnTo>
                  <a:lnTo>
                    <a:pt x="203" y="450"/>
                  </a:lnTo>
                  <a:lnTo>
                    <a:pt x="220" y="458"/>
                  </a:lnTo>
                  <a:lnTo>
                    <a:pt x="229" y="463"/>
                  </a:lnTo>
                  <a:lnTo>
                    <a:pt x="239" y="467"/>
                  </a:lnTo>
                  <a:lnTo>
                    <a:pt x="248" y="472"/>
                  </a:lnTo>
                  <a:lnTo>
                    <a:pt x="257" y="478"/>
                  </a:lnTo>
                  <a:lnTo>
                    <a:pt x="265" y="484"/>
                  </a:lnTo>
                  <a:lnTo>
                    <a:pt x="273" y="489"/>
                  </a:lnTo>
                  <a:lnTo>
                    <a:pt x="281" y="496"/>
                  </a:lnTo>
                  <a:lnTo>
                    <a:pt x="287" y="503"/>
                  </a:lnTo>
                  <a:lnTo>
                    <a:pt x="291" y="506"/>
                  </a:lnTo>
                  <a:lnTo>
                    <a:pt x="294" y="510"/>
                  </a:lnTo>
                  <a:lnTo>
                    <a:pt x="296" y="514"/>
                  </a:lnTo>
                  <a:lnTo>
                    <a:pt x="299" y="518"/>
                  </a:lnTo>
                  <a:lnTo>
                    <a:pt x="302" y="522"/>
                  </a:lnTo>
                  <a:lnTo>
                    <a:pt x="304" y="526"/>
                  </a:lnTo>
                  <a:lnTo>
                    <a:pt x="306" y="531"/>
                  </a:lnTo>
                  <a:lnTo>
                    <a:pt x="308" y="536"/>
                  </a:lnTo>
                  <a:lnTo>
                    <a:pt x="310" y="540"/>
                  </a:lnTo>
                  <a:lnTo>
                    <a:pt x="311" y="545"/>
                  </a:lnTo>
                  <a:lnTo>
                    <a:pt x="312" y="550"/>
                  </a:lnTo>
                  <a:lnTo>
                    <a:pt x="313" y="555"/>
                  </a:lnTo>
                  <a:lnTo>
                    <a:pt x="314" y="560"/>
                  </a:lnTo>
                  <a:lnTo>
                    <a:pt x="315" y="566"/>
                  </a:lnTo>
                  <a:lnTo>
                    <a:pt x="315" y="572"/>
                  </a:lnTo>
                  <a:lnTo>
                    <a:pt x="315" y="578"/>
                  </a:lnTo>
                  <a:lnTo>
                    <a:pt x="315" y="584"/>
                  </a:lnTo>
                  <a:lnTo>
                    <a:pt x="315" y="592"/>
                  </a:lnTo>
                  <a:lnTo>
                    <a:pt x="314" y="598"/>
                  </a:lnTo>
                  <a:lnTo>
                    <a:pt x="313" y="605"/>
                  </a:lnTo>
                  <a:lnTo>
                    <a:pt x="311" y="612"/>
                  </a:lnTo>
                  <a:lnTo>
                    <a:pt x="310" y="618"/>
                  </a:lnTo>
                  <a:lnTo>
                    <a:pt x="308" y="624"/>
                  </a:lnTo>
                  <a:lnTo>
                    <a:pt x="306" y="631"/>
                  </a:lnTo>
                  <a:lnTo>
                    <a:pt x="303" y="637"/>
                  </a:lnTo>
                  <a:lnTo>
                    <a:pt x="300" y="642"/>
                  </a:lnTo>
                  <a:lnTo>
                    <a:pt x="297" y="648"/>
                  </a:lnTo>
                  <a:lnTo>
                    <a:pt x="294" y="654"/>
                  </a:lnTo>
                  <a:lnTo>
                    <a:pt x="290" y="659"/>
                  </a:lnTo>
                  <a:lnTo>
                    <a:pt x="287" y="665"/>
                  </a:lnTo>
                  <a:lnTo>
                    <a:pt x="283" y="669"/>
                  </a:lnTo>
                  <a:lnTo>
                    <a:pt x="278" y="674"/>
                  </a:lnTo>
                  <a:lnTo>
                    <a:pt x="274" y="679"/>
                  </a:lnTo>
                  <a:lnTo>
                    <a:pt x="269" y="683"/>
                  </a:lnTo>
                  <a:lnTo>
                    <a:pt x="264" y="687"/>
                  </a:lnTo>
                  <a:lnTo>
                    <a:pt x="259" y="691"/>
                  </a:lnTo>
                  <a:lnTo>
                    <a:pt x="254" y="695"/>
                  </a:lnTo>
                  <a:lnTo>
                    <a:pt x="248" y="698"/>
                  </a:lnTo>
                  <a:lnTo>
                    <a:pt x="242" y="701"/>
                  </a:lnTo>
                  <a:lnTo>
                    <a:pt x="237" y="704"/>
                  </a:lnTo>
                  <a:lnTo>
                    <a:pt x="230" y="706"/>
                  </a:lnTo>
                  <a:lnTo>
                    <a:pt x="224" y="708"/>
                  </a:lnTo>
                  <a:lnTo>
                    <a:pt x="218" y="710"/>
                  </a:lnTo>
                  <a:lnTo>
                    <a:pt x="211" y="711"/>
                  </a:lnTo>
                  <a:lnTo>
                    <a:pt x="205" y="713"/>
                  </a:lnTo>
                  <a:lnTo>
                    <a:pt x="198" y="713"/>
                  </a:lnTo>
                  <a:lnTo>
                    <a:pt x="190" y="714"/>
                  </a:lnTo>
                  <a:lnTo>
                    <a:pt x="183" y="714"/>
                  </a:lnTo>
                  <a:lnTo>
                    <a:pt x="177" y="714"/>
                  </a:lnTo>
                  <a:lnTo>
                    <a:pt x="170" y="714"/>
                  </a:lnTo>
                  <a:lnTo>
                    <a:pt x="164" y="713"/>
                  </a:lnTo>
                  <a:lnTo>
                    <a:pt x="157" y="713"/>
                  </a:lnTo>
                  <a:lnTo>
                    <a:pt x="151" y="712"/>
                  </a:lnTo>
                  <a:lnTo>
                    <a:pt x="145" y="711"/>
                  </a:lnTo>
                  <a:lnTo>
                    <a:pt x="139" y="709"/>
                  </a:lnTo>
                  <a:lnTo>
                    <a:pt x="133" y="708"/>
                  </a:lnTo>
                  <a:lnTo>
                    <a:pt x="128" y="706"/>
                  </a:lnTo>
                  <a:lnTo>
                    <a:pt x="123" y="704"/>
                  </a:lnTo>
                  <a:lnTo>
                    <a:pt x="117" y="702"/>
                  </a:lnTo>
                  <a:lnTo>
                    <a:pt x="112" y="700"/>
                  </a:lnTo>
                  <a:lnTo>
                    <a:pt x="107" y="697"/>
                  </a:lnTo>
                  <a:lnTo>
                    <a:pt x="102" y="695"/>
                  </a:lnTo>
                  <a:lnTo>
                    <a:pt x="97" y="692"/>
                  </a:lnTo>
                  <a:lnTo>
                    <a:pt x="93" y="689"/>
                  </a:lnTo>
                  <a:lnTo>
                    <a:pt x="88" y="685"/>
                  </a:lnTo>
                  <a:lnTo>
                    <a:pt x="84" y="682"/>
                  </a:lnTo>
                  <a:lnTo>
                    <a:pt x="79" y="679"/>
                  </a:lnTo>
                  <a:lnTo>
                    <a:pt x="75" y="675"/>
                  </a:lnTo>
                  <a:lnTo>
                    <a:pt x="67" y="667"/>
                  </a:lnTo>
                  <a:lnTo>
                    <a:pt x="59" y="658"/>
                  </a:lnTo>
                  <a:lnTo>
                    <a:pt x="51" y="649"/>
                  </a:lnTo>
                  <a:lnTo>
                    <a:pt x="44" y="639"/>
                  </a:lnTo>
                  <a:lnTo>
                    <a:pt x="37" y="629"/>
                  </a:lnTo>
                  <a:lnTo>
                    <a:pt x="30" y="618"/>
                  </a:lnTo>
                  <a:lnTo>
                    <a:pt x="20" y="618"/>
                  </a:lnTo>
                  <a:lnTo>
                    <a:pt x="19" y="628"/>
                  </a:lnTo>
                  <a:lnTo>
                    <a:pt x="17" y="639"/>
                  </a:lnTo>
                  <a:lnTo>
                    <a:pt x="15" y="650"/>
                  </a:lnTo>
                  <a:lnTo>
                    <a:pt x="13" y="660"/>
                  </a:lnTo>
                  <a:lnTo>
                    <a:pt x="11" y="670"/>
                  </a:lnTo>
                  <a:lnTo>
                    <a:pt x="9" y="681"/>
                  </a:lnTo>
                  <a:lnTo>
                    <a:pt x="6" y="692"/>
                  </a:lnTo>
                  <a:lnTo>
                    <a:pt x="2" y="702"/>
                  </a:lnTo>
                  <a:lnTo>
                    <a:pt x="6" y="705"/>
                  </a:lnTo>
                  <a:lnTo>
                    <a:pt x="9" y="708"/>
                  </a:lnTo>
                  <a:lnTo>
                    <a:pt x="12" y="711"/>
                  </a:lnTo>
                  <a:lnTo>
                    <a:pt x="16" y="714"/>
                  </a:lnTo>
                  <a:lnTo>
                    <a:pt x="24" y="720"/>
                  </a:lnTo>
                  <a:lnTo>
                    <a:pt x="34" y="725"/>
                  </a:lnTo>
                  <a:lnTo>
                    <a:pt x="43" y="730"/>
                  </a:lnTo>
                  <a:lnTo>
                    <a:pt x="53" y="734"/>
                  </a:lnTo>
                  <a:lnTo>
                    <a:pt x="63" y="738"/>
                  </a:lnTo>
                  <a:lnTo>
                    <a:pt x="74" y="742"/>
                  </a:lnTo>
                  <a:lnTo>
                    <a:pt x="85" y="745"/>
                  </a:lnTo>
                  <a:lnTo>
                    <a:pt x="96" y="748"/>
                  </a:lnTo>
                  <a:lnTo>
                    <a:pt x="107" y="750"/>
                  </a:lnTo>
                  <a:lnTo>
                    <a:pt x="118" y="752"/>
                  </a:lnTo>
                  <a:lnTo>
                    <a:pt x="128" y="753"/>
                  </a:lnTo>
                  <a:lnTo>
                    <a:pt x="138" y="754"/>
                  </a:lnTo>
                  <a:lnTo>
                    <a:pt x="148" y="755"/>
                  </a:lnTo>
                  <a:lnTo>
                    <a:pt x="157" y="755"/>
                  </a:lnTo>
                  <a:lnTo>
                    <a:pt x="169" y="755"/>
                  </a:lnTo>
                  <a:lnTo>
                    <a:pt x="181" y="754"/>
                  </a:lnTo>
                  <a:lnTo>
                    <a:pt x="192" y="753"/>
                  </a:lnTo>
                  <a:lnTo>
                    <a:pt x="204" y="751"/>
                  </a:lnTo>
                  <a:lnTo>
                    <a:pt x="215" y="749"/>
                  </a:lnTo>
                  <a:lnTo>
                    <a:pt x="226" y="747"/>
                  </a:lnTo>
                  <a:lnTo>
                    <a:pt x="237" y="744"/>
                  </a:lnTo>
                  <a:lnTo>
                    <a:pt x="248" y="741"/>
                  </a:lnTo>
                  <a:lnTo>
                    <a:pt x="258" y="737"/>
                  </a:lnTo>
                  <a:lnTo>
                    <a:pt x="268" y="733"/>
                  </a:lnTo>
                  <a:lnTo>
                    <a:pt x="278" y="728"/>
                  </a:lnTo>
                  <a:lnTo>
                    <a:pt x="288" y="723"/>
                  </a:lnTo>
                  <a:lnTo>
                    <a:pt x="297" y="718"/>
                  </a:lnTo>
                  <a:lnTo>
                    <a:pt x="306" y="712"/>
                  </a:lnTo>
                  <a:lnTo>
                    <a:pt x="314" y="706"/>
                  </a:lnTo>
                  <a:lnTo>
                    <a:pt x="323" y="699"/>
                  </a:lnTo>
                  <a:lnTo>
                    <a:pt x="330" y="692"/>
                  </a:lnTo>
                  <a:lnTo>
                    <a:pt x="338" y="684"/>
                  </a:lnTo>
                  <a:lnTo>
                    <a:pt x="345" y="676"/>
                  </a:lnTo>
                  <a:lnTo>
                    <a:pt x="351" y="668"/>
                  </a:lnTo>
                  <a:lnTo>
                    <a:pt x="357" y="659"/>
                  </a:lnTo>
                  <a:lnTo>
                    <a:pt x="363" y="650"/>
                  </a:lnTo>
                  <a:lnTo>
                    <a:pt x="368" y="641"/>
                  </a:lnTo>
                  <a:lnTo>
                    <a:pt x="373" y="631"/>
                  </a:lnTo>
                  <a:lnTo>
                    <a:pt x="377" y="621"/>
                  </a:lnTo>
                  <a:lnTo>
                    <a:pt x="380" y="611"/>
                  </a:lnTo>
                  <a:lnTo>
                    <a:pt x="384" y="600"/>
                  </a:lnTo>
                  <a:lnTo>
                    <a:pt x="386" y="589"/>
                  </a:lnTo>
                  <a:lnTo>
                    <a:pt x="388" y="577"/>
                  </a:lnTo>
                  <a:lnTo>
                    <a:pt x="390" y="565"/>
                  </a:lnTo>
                  <a:lnTo>
                    <a:pt x="391" y="553"/>
                  </a:lnTo>
                  <a:lnTo>
                    <a:pt x="391" y="541"/>
                  </a:lnTo>
                  <a:lnTo>
                    <a:pt x="391" y="533"/>
                  </a:lnTo>
                  <a:lnTo>
                    <a:pt x="390" y="526"/>
                  </a:lnTo>
                  <a:lnTo>
                    <a:pt x="390" y="519"/>
                  </a:lnTo>
                  <a:lnTo>
                    <a:pt x="388" y="513"/>
                  </a:lnTo>
                  <a:lnTo>
                    <a:pt x="387" y="506"/>
                  </a:lnTo>
                  <a:lnTo>
                    <a:pt x="385" y="499"/>
                  </a:lnTo>
                  <a:lnTo>
                    <a:pt x="383" y="493"/>
                  </a:lnTo>
                  <a:lnTo>
                    <a:pt x="381" y="487"/>
                  </a:lnTo>
                  <a:lnTo>
                    <a:pt x="378" y="480"/>
                  </a:lnTo>
                  <a:lnTo>
                    <a:pt x="375" y="474"/>
                  </a:lnTo>
                  <a:lnTo>
                    <a:pt x="372" y="469"/>
                  </a:lnTo>
                  <a:lnTo>
                    <a:pt x="368" y="463"/>
                  </a:lnTo>
                  <a:lnTo>
                    <a:pt x="365" y="457"/>
                  </a:lnTo>
                  <a:lnTo>
                    <a:pt x="361" y="451"/>
                  </a:lnTo>
                  <a:lnTo>
                    <a:pt x="357" y="446"/>
                  </a:lnTo>
                  <a:lnTo>
                    <a:pt x="352" y="440"/>
                  </a:lnTo>
                  <a:lnTo>
                    <a:pt x="349" y="437"/>
                  </a:lnTo>
                  <a:lnTo>
                    <a:pt x="346" y="433"/>
                  </a:lnTo>
                  <a:lnTo>
                    <a:pt x="343" y="430"/>
                  </a:lnTo>
                  <a:lnTo>
                    <a:pt x="339" y="428"/>
                  </a:lnTo>
                  <a:lnTo>
                    <a:pt x="332" y="422"/>
                  </a:lnTo>
                  <a:lnTo>
                    <a:pt x="324" y="417"/>
                  </a:lnTo>
                  <a:lnTo>
                    <a:pt x="317" y="412"/>
                  </a:lnTo>
                  <a:lnTo>
                    <a:pt x="309" y="408"/>
                  </a:lnTo>
                  <a:lnTo>
                    <a:pt x="300" y="403"/>
                  </a:lnTo>
                  <a:lnTo>
                    <a:pt x="293" y="399"/>
                  </a:lnTo>
                  <a:lnTo>
                    <a:pt x="287" y="396"/>
                  </a:lnTo>
                  <a:lnTo>
                    <a:pt x="282" y="394"/>
                  </a:lnTo>
                  <a:lnTo>
                    <a:pt x="277" y="391"/>
                  </a:lnTo>
                  <a:lnTo>
                    <a:pt x="271" y="389"/>
                  </a:lnTo>
                  <a:lnTo>
                    <a:pt x="265" y="386"/>
                  </a:lnTo>
                  <a:lnTo>
                    <a:pt x="260" y="384"/>
                  </a:lnTo>
                  <a:lnTo>
                    <a:pt x="254" y="382"/>
                  </a:lnTo>
                  <a:lnTo>
                    <a:pt x="249" y="379"/>
                  </a:lnTo>
                  <a:lnTo>
                    <a:pt x="244" y="377"/>
                  </a:lnTo>
                  <a:lnTo>
                    <a:pt x="238" y="374"/>
                  </a:lnTo>
                  <a:lnTo>
                    <a:pt x="233" y="372"/>
                  </a:lnTo>
                  <a:lnTo>
                    <a:pt x="228" y="370"/>
                  </a:lnTo>
                  <a:lnTo>
                    <a:pt x="222" y="368"/>
                  </a:lnTo>
                  <a:lnTo>
                    <a:pt x="217" y="366"/>
                  </a:lnTo>
                  <a:lnTo>
                    <a:pt x="212" y="363"/>
                  </a:lnTo>
                  <a:lnTo>
                    <a:pt x="206" y="361"/>
                  </a:lnTo>
                  <a:lnTo>
                    <a:pt x="201" y="359"/>
                  </a:lnTo>
                  <a:lnTo>
                    <a:pt x="197" y="357"/>
                  </a:lnTo>
                  <a:lnTo>
                    <a:pt x="192" y="355"/>
                  </a:lnTo>
                  <a:lnTo>
                    <a:pt x="188" y="353"/>
                  </a:lnTo>
                  <a:lnTo>
                    <a:pt x="183" y="351"/>
                  </a:lnTo>
                  <a:lnTo>
                    <a:pt x="179" y="349"/>
                  </a:lnTo>
                  <a:lnTo>
                    <a:pt x="175" y="347"/>
                  </a:lnTo>
                  <a:lnTo>
                    <a:pt x="170" y="345"/>
                  </a:lnTo>
                  <a:lnTo>
                    <a:pt x="164" y="342"/>
                  </a:lnTo>
                  <a:lnTo>
                    <a:pt x="159" y="340"/>
                  </a:lnTo>
                  <a:lnTo>
                    <a:pt x="155" y="338"/>
                  </a:lnTo>
                  <a:lnTo>
                    <a:pt x="151" y="336"/>
                  </a:lnTo>
                  <a:lnTo>
                    <a:pt x="147" y="333"/>
                  </a:lnTo>
                  <a:lnTo>
                    <a:pt x="143" y="330"/>
                  </a:lnTo>
                  <a:lnTo>
                    <a:pt x="138" y="327"/>
                  </a:lnTo>
                  <a:lnTo>
                    <a:pt x="133" y="322"/>
                  </a:lnTo>
                  <a:lnTo>
                    <a:pt x="128" y="318"/>
                  </a:lnTo>
                  <a:lnTo>
                    <a:pt x="123" y="314"/>
                  </a:lnTo>
                  <a:lnTo>
                    <a:pt x="119" y="309"/>
                  </a:lnTo>
                  <a:lnTo>
                    <a:pt x="115" y="304"/>
                  </a:lnTo>
                  <a:lnTo>
                    <a:pt x="112" y="299"/>
                  </a:lnTo>
                  <a:lnTo>
                    <a:pt x="108" y="294"/>
                  </a:lnTo>
                  <a:lnTo>
                    <a:pt x="105" y="289"/>
                  </a:lnTo>
                  <a:lnTo>
                    <a:pt x="103" y="283"/>
                  </a:lnTo>
                  <a:lnTo>
                    <a:pt x="100" y="278"/>
                  </a:lnTo>
                  <a:lnTo>
                    <a:pt x="98" y="272"/>
                  </a:lnTo>
                  <a:lnTo>
                    <a:pt x="96" y="266"/>
                  </a:lnTo>
                  <a:lnTo>
                    <a:pt x="95" y="260"/>
                  </a:lnTo>
                  <a:lnTo>
                    <a:pt x="94" y="254"/>
                  </a:lnTo>
                  <a:lnTo>
                    <a:pt x="93" y="247"/>
                  </a:lnTo>
                  <a:lnTo>
                    <a:pt x="93" y="241"/>
                  </a:lnTo>
                  <a:lnTo>
                    <a:pt x="92" y="234"/>
                  </a:lnTo>
                  <a:lnTo>
                    <a:pt x="93" y="228"/>
                  </a:lnTo>
                  <a:lnTo>
                    <a:pt x="93" y="222"/>
                  </a:lnTo>
                  <a:lnTo>
                    <a:pt x="94" y="216"/>
                  </a:lnTo>
                  <a:lnTo>
                    <a:pt x="95" y="210"/>
                  </a:lnTo>
                  <a:lnTo>
                    <a:pt x="96" y="204"/>
                  </a:lnTo>
                  <a:lnTo>
                    <a:pt x="98" y="198"/>
                  </a:lnTo>
                  <a:lnTo>
                    <a:pt x="100" y="193"/>
                  </a:lnTo>
                  <a:lnTo>
                    <a:pt x="102" y="188"/>
                  </a:lnTo>
                  <a:lnTo>
                    <a:pt x="104" y="183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3" y="168"/>
                  </a:lnTo>
                  <a:lnTo>
                    <a:pt x="116" y="164"/>
                  </a:lnTo>
                  <a:lnTo>
                    <a:pt x="120" y="160"/>
                  </a:lnTo>
                  <a:lnTo>
                    <a:pt x="123" y="156"/>
                  </a:lnTo>
                  <a:lnTo>
                    <a:pt x="128" y="152"/>
                  </a:lnTo>
                  <a:lnTo>
                    <a:pt x="132" y="148"/>
                  </a:lnTo>
                  <a:lnTo>
                    <a:pt x="136" y="145"/>
                  </a:lnTo>
                  <a:lnTo>
                    <a:pt x="141" y="142"/>
                  </a:lnTo>
                  <a:lnTo>
                    <a:pt x="145" y="138"/>
                  </a:lnTo>
                  <a:lnTo>
                    <a:pt x="150" y="136"/>
                  </a:lnTo>
                  <a:lnTo>
                    <a:pt x="155" y="133"/>
                  </a:lnTo>
                  <a:lnTo>
                    <a:pt x="160" y="131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7" y="125"/>
                  </a:lnTo>
                  <a:lnTo>
                    <a:pt x="182" y="123"/>
                  </a:lnTo>
                  <a:lnTo>
                    <a:pt x="188" y="122"/>
                  </a:lnTo>
                  <a:lnTo>
                    <a:pt x="194" y="121"/>
                  </a:lnTo>
                  <a:lnTo>
                    <a:pt x="200" y="121"/>
                  </a:lnTo>
                  <a:lnTo>
                    <a:pt x="206" y="120"/>
                  </a:lnTo>
                  <a:lnTo>
                    <a:pt x="212" y="120"/>
                  </a:lnTo>
                  <a:lnTo>
                    <a:pt x="217" y="120"/>
                  </a:lnTo>
                  <a:lnTo>
                    <a:pt x="222" y="121"/>
                  </a:lnTo>
                  <a:lnTo>
                    <a:pt x="227" y="121"/>
                  </a:lnTo>
                  <a:lnTo>
                    <a:pt x="232" y="122"/>
                  </a:lnTo>
                  <a:lnTo>
                    <a:pt x="242" y="123"/>
                  </a:lnTo>
                  <a:lnTo>
                    <a:pt x="251" y="126"/>
                  </a:lnTo>
                  <a:lnTo>
                    <a:pt x="260" y="130"/>
                  </a:lnTo>
                  <a:lnTo>
                    <a:pt x="268" y="134"/>
                  </a:lnTo>
                  <a:lnTo>
                    <a:pt x="277" y="138"/>
                  </a:lnTo>
                  <a:lnTo>
                    <a:pt x="284" y="144"/>
                  </a:lnTo>
                  <a:lnTo>
                    <a:pt x="291" y="149"/>
                  </a:lnTo>
                  <a:lnTo>
                    <a:pt x="298" y="156"/>
                  </a:lnTo>
                  <a:lnTo>
                    <a:pt x="305" y="163"/>
                  </a:lnTo>
                  <a:lnTo>
                    <a:pt x="311" y="170"/>
                  </a:lnTo>
                  <a:lnTo>
                    <a:pt x="316" y="179"/>
                  </a:lnTo>
                  <a:lnTo>
                    <a:pt x="321" y="187"/>
                  </a:lnTo>
                  <a:lnTo>
                    <a:pt x="326" y="196"/>
                  </a:lnTo>
                  <a:lnTo>
                    <a:pt x="330" y="205"/>
                  </a:lnTo>
                  <a:lnTo>
                    <a:pt x="339" y="205"/>
                  </a:lnTo>
                  <a:lnTo>
                    <a:pt x="342" y="196"/>
                  </a:lnTo>
                  <a:lnTo>
                    <a:pt x="345" y="186"/>
                  </a:lnTo>
                  <a:lnTo>
                    <a:pt x="347" y="175"/>
                  </a:lnTo>
                  <a:lnTo>
                    <a:pt x="351" y="166"/>
                  </a:lnTo>
                  <a:lnTo>
                    <a:pt x="354" y="156"/>
                  </a:lnTo>
                  <a:lnTo>
                    <a:pt x="357" y="146"/>
                  </a:lnTo>
                  <a:lnTo>
                    <a:pt x="361" y="137"/>
                  </a:lnTo>
                  <a:lnTo>
                    <a:pt x="365" y="128"/>
                  </a:lnTo>
                  <a:lnTo>
                    <a:pt x="358" y="122"/>
                  </a:lnTo>
                  <a:lnTo>
                    <a:pt x="351" y="117"/>
                  </a:lnTo>
                  <a:lnTo>
                    <a:pt x="343" y="112"/>
                  </a:lnTo>
                  <a:lnTo>
                    <a:pt x="335" y="107"/>
                  </a:lnTo>
                  <a:lnTo>
                    <a:pt x="327" y="103"/>
                  </a:lnTo>
                  <a:lnTo>
                    <a:pt x="318" y="99"/>
                  </a:lnTo>
                  <a:lnTo>
                    <a:pt x="310" y="96"/>
                  </a:lnTo>
                  <a:lnTo>
                    <a:pt x="301" y="93"/>
                  </a:lnTo>
                  <a:lnTo>
                    <a:pt x="292" y="90"/>
                  </a:lnTo>
                  <a:lnTo>
                    <a:pt x="283" y="88"/>
                  </a:lnTo>
                  <a:lnTo>
                    <a:pt x="274" y="86"/>
                  </a:lnTo>
                  <a:lnTo>
                    <a:pt x="265" y="85"/>
                  </a:lnTo>
                  <a:lnTo>
                    <a:pt x="255" y="84"/>
                  </a:lnTo>
                  <a:lnTo>
                    <a:pt x="246" y="83"/>
                  </a:lnTo>
                  <a:lnTo>
                    <a:pt x="238" y="82"/>
                  </a:lnTo>
                  <a:lnTo>
                    <a:pt x="229" y="82"/>
                  </a:lnTo>
                  <a:close/>
                  <a:moveTo>
                    <a:pt x="1756" y="85"/>
                  </a:moveTo>
                  <a:lnTo>
                    <a:pt x="1755" y="99"/>
                  </a:lnTo>
                  <a:lnTo>
                    <a:pt x="1754" y="112"/>
                  </a:lnTo>
                  <a:lnTo>
                    <a:pt x="1752" y="126"/>
                  </a:lnTo>
                  <a:lnTo>
                    <a:pt x="1751" y="140"/>
                  </a:lnTo>
                  <a:lnTo>
                    <a:pt x="1749" y="153"/>
                  </a:lnTo>
                  <a:lnTo>
                    <a:pt x="1747" y="167"/>
                  </a:lnTo>
                  <a:lnTo>
                    <a:pt x="1745" y="181"/>
                  </a:lnTo>
                  <a:lnTo>
                    <a:pt x="1743" y="194"/>
                  </a:lnTo>
                  <a:lnTo>
                    <a:pt x="1697" y="539"/>
                  </a:lnTo>
                  <a:lnTo>
                    <a:pt x="1666" y="734"/>
                  </a:lnTo>
                  <a:lnTo>
                    <a:pt x="1665" y="743"/>
                  </a:lnTo>
                  <a:lnTo>
                    <a:pt x="1673" y="741"/>
                  </a:lnTo>
                  <a:lnTo>
                    <a:pt x="1681" y="741"/>
                  </a:lnTo>
                  <a:lnTo>
                    <a:pt x="1689" y="740"/>
                  </a:lnTo>
                  <a:lnTo>
                    <a:pt x="1698" y="740"/>
                  </a:lnTo>
                  <a:lnTo>
                    <a:pt x="1706" y="741"/>
                  </a:lnTo>
                  <a:lnTo>
                    <a:pt x="1715" y="741"/>
                  </a:lnTo>
                  <a:lnTo>
                    <a:pt x="1723" y="742"/>
                  </a:lnTo>
                  <a:lnTo>
                    <a:pt x="1731" y="743"/>
                  </a:lnTo>
                  <a:lnTo>
                    <a:pt x="1731" y="740"/>
                  </a:lnTo>
                  <a:lnTo>
                    <a:pt x="1731" y="738"/>
                  </a:lnTo>
                  <a:lnTo>
                    <a:pt x="1731" y="735"/>
                  </a:lnTo>
                  <a:lnTo>
                    <a:pt x="1731" y="733"/>
                  </a:lnTo>
                  <a:lnTo>
                    <a:pt x="1731" y="730"/>
                  </a:lnTo>
                  <a:lnTo>
                    <a:pt x="1732" y="727"/>
                  </a:lnTo>
                  <a:lnTo>
                    <a:pt x="1732" y="724"/>
                  </a:lnTo>
                  <a:lnTo>
                    <a:pt x="1732" y="722"/>
                  </a:lnTo>
                  <a:lnTo>
                    <a:pt x="1737" y="627"/>
                  </a:lnTo>
                  <a:lnTo>
                    <a:pt x="1777" y="256"/>
                  </a:lnTo>
                  <a:lnTo>
                    <a:pt x="1802" y="302"/>
                  </a:lnTo>
                  <a:lnTo>
                    <a:pt x="1826" y="348"/>
                  </a:lnTo>
                  <a:lnTo>
                    <a:pt x="1851" y="395"/>
                  </a:lnTo>
                  <a:lnTo>
                    <a:pt x="1875" y="441"/>
                  </a:lnTo>
                  <a:lnTo>
                    <a:pt x="1899" y="488"/>
                  </a:lnTo>
                  <a:lnTo>
                    <a:pt x="1923" y="534"/>
                  </a:lnTo>
                  <a:lnTo>
                    <a:pt x="1946" y="581"/>
                  </a:lnTo>
                  <a:lnTo>
                    <a:pt x="1969" y="628"/>
                  </a:lnTo>
                  <a:lnTo>
                    <a:pt x="2021" y="735"/>
                  </a:lnTo>
                  <a:lnTo>
                    <a:pt x="2032" y="735"/>
                  </a:lnTo>
                  <a:lnTo>
                    <a:pt x="2040" y="718"/>
                  </a:lnTo>
                  <a:lnTo>
                    <a:pt x="2048" y="701"/>
                  </a:lnTo>
                  <a:lnTo>
                    <a:pt x="2056" y="684"/>
                  </a:lnTo>
                  <a:lnTo>
                    <a:pt x="2064" y="667"/>
                  </a:lnTo>
                  <a:lnTo>
                    <a:pt x="2072" y="650"/>
                  </a:lnTo>
                  <a:lnTo>
                    <a:pt x="2080" y="633"/>
                  </a:lnTo>
                  <a:lnTo>
                    <a:pt x="2088" y="616"/>
                  </a:lnTo>
                  <a:lnTo>
                    <a:pt x="2096" y="599"/>
                  </a:lnTo>
                  <a:lnTo>
                    <a:pt x="2147" y="501"/>
                  </a:lnTo>
                  <a:lnTo>
                    <a:pt x="2280" y="256"/>
                  </a:lnTo>
                  <a:lnTo>
                    <a:pt x="2282" y="274"/>
                  </a:lnTo>
                  <a:lnTo>
                    <a:pt x="2285" y="291"/>
                  </a:lnTo>
                  <a:lnTo>
                    <a:pt x="2287" y="309"/>
                  </a:lnTo>
                  <a:lnTo>
                    <a:pt x="2290" y="327"/>
                  </a:lnTo>
                  <a:lnTo>
                    <a:pt x="2292" y="344"/>
                  </a:lnTo>
                  <a:lnTo>
                    <a:pt x="2293" y="362"/>
                  </a:lnTo>
                  <a:lnTo>
                    <a:pt x="2296" y="379"/>
                  </a:lnTo>
                  <a:lnTo>
                    <a:pt x="2297" y="397"/>
                  </a:lnTo>
                  <a:lnTo>
                    <a:pt x="2328" y="743"/>
                  </a:lnTo>
                  <a:lnTo>
                    <a:pt x="2334" y="742"/>
                  </a:lnTo>
                  <a:lnTo>
                    <a:pt x="2340" y="741"/>
                  </a:lnTo>
                  <a:lnTo>
                    <a:pt x="2345" y="741"/>
                  </a:lnTo>
                  <a:lnTo>
                    <a:pt x="2351" y="740"/>
                  </a:lnTo>
                  <a:lnTo>
                    <a:pt x="2357" y="740"/>
                  </a:lnTo>
                  <a:lnTo>
                    <a:pt x="2363" y="740"/>
                  </a:lnTo>
                  <a:lnTo>
                    <a:pt x="2369" y="740"/>
                  </a:lnTo>
                  <a:lnTo>
                    <a:pt x="2374" y="740"/>
                  </a:lnTo>
                  <a:lnTo>
                    <a:pt x="2380" y="740"/>
                  </a:lnTo>
                  <a:lnTo>
                    <a:pt x="2385" y="740"/>
                  </a:lnTo>
                  <a:lnTo>
                    <a:pt x="2390" y="740"/>
                  </a:lnTo>
                  <a:lnTo>
                    <a:pt x="2396" y="741"/>
                  </a:lnTo>
                  <a:lnTo>
                    <a:pt x="2401" y="741"/>
                  </a:lnTo>
                  <a:lnTo>
                    <a:pt x="2406" y="741"/>
                  </a:lnTo>
                  <a:lnTo>
                    <a:pt x="2412" y="742"/>
                  </a:lnTo>
                  <a:lnTo>
                    <a:pt x="2417" y="743"/>
                  </a:lnTo>
                  <a:lnTo>
                    <a:pt x="2413" y="712"/>
                  </a:lnTo>
                  <a:lnTo>
                    <a:pt x="2409" y="681"/>
                  </a:lnTo>
                  <a:lnTo>
                    <a:pt x="2405" y="650"/>
                  </a:lnTo>
                  <a:lnTo>
                    <a:pt x="2401" y="619"/>
                  </a:lnTo>
                  <a:lnTo>
                    <a:pt x="2397" y="588"/>
                  </a:lnTo>
                  <a:lnTo>
                    <a:pt x="2393" y="558"/>
                  </a:lnTo>
                  <a:lnTo>
                    <a:pt x="2389" y="527"/>
                  </a:lnTo>
                  <a:lnTo>
                    <a:pt x="2386" y="496"/>
                  </a:lnTo>
                  <a:lnTo>
                    <a:pt x="2339" y="85"/>
                  </a:lnTo>
                  <a:lnTo>
                    <a:pt x="2327" y="85"/>
                  </a:lnTo>
                  <a:lnTo>
                    <a:pt x="2317" y="103"/>
                  </a:lnTo>
                  <a:lnTo>
                    <a:pt x="2307" y="121"/>
                  </a:lnTo>
                  <a:lnTo>
                    <a:pt x="2297" y="139"/>
                  </a:lnTo>
                  <a:lnTo>
                    <a:pt x="2287" y="157"/>
                  </a:lnTo>
                  <a:lnTo>
                    <a:pt x="2277" y="175"/>
                  </a:lnTo>
                  <a:lnTo>
                    <a:pt x="2266" y="193"/>
                  </a:lnTo>
                  <a:lnTo>
                    <a:pt x="2256" y="211"/>
                  </a:lnTo>
                  <a:lnTo>
                    <a:pt x="2246" y="229"/>
                  </a:lnTo>
                  <a:lnTo>
                    <a:pt x="2122" y="459"/>
                  </a:lnTo>
                  <a:lnTo>
                    <a:pt x="2113" y="476"/>
                  </a:lnTo>
                  <a:lnTo>
                    <a:pt x="2103" y="493"/>
                  </a:lnTo>
                  <a:lnTo>
                    <a:pt x="2094" y="510"/>
                  </a:lnTo>
                  <a:lnTo>
                    <a:pt x="2085" y="527"/>
                  </a:lnTo>
                  <a:lnTo>
                    <a:pt x="2076" y="543"/>
                  </a:lnTo>
                  <a:lnTo>
                    <a:pt x="2066" y="560"/>
                  </a:lnTo>
                  <a:lnTo>
                    <a:pt x="2057" y="577"/>
                  </a:lnTo>
                  <a:lnTo>
                    <a:pt x="2048" y="594"/>
                  </a:lnTo>
                  <a:lnTo>
                    <a:pt x="2029" y="562"/>
                  </a:lnTo>
                  <a:lnTo>
                    <a:pt x="2010" y="529"/>
                  </a:lnTo>
                  <a:lnTo>
                    <a:pt x="1991" y="497"/>
                  </a:lnTo>
                  <a:lnTo>
                    <a:pt x="1973" y="465"/>
                  </a:lnTo>
                  <a:lnTo>
                    <a:pt x="1954" y="433"/>
                  </a:lnTo>
                  <a:lnTo>
                    <a:pt x="1937" y="401"/>
                  </a:lnTo>
                  <a:lnTo>
                    <a:pt x="1919" y="368"/>
                  </a:lnTo>
                  <a:lnTo>
                    <a:pt x="1902" y="336"/>
                  </a:lnTo>
                  <a:lnTo>
                    <a:pt x="1773" y="85"/>
                  </a:lnTo>
                  <a:lnTo>
                    <a:pt x="1756" y="85"/>
                  </a:lnTo>
                  <a:close/>
                  <a:moveTo>
                    <a:pt x="3638" y="85"/>
                  </a:moveTo>
                  <a:lnTo>
                    <a:pt x="3637" y="99"/>
                  </a:lnTo>
                  <a:lnTo>
                    <a:pt x="3636" y="112"/>
                  </a:lnTo>
                  <a:lnTo>
                    <a:pt x="3634" y="126"/>
                  </a:lnTo>
                  <a:lnTo>
                    <a:pt x="3632" y="140"/>
                  </a:lnTo>
                  <a:lnTo>
                    <a:pt x="3631" y="153"/>
                  </a:lnTo>
                  <a:lnTo>
                    <a:pt x="3629" y="167"/>
                  </a:lnTo>
                  <a:lnTo>
                    <a:pt x="3627" y="181"/>
                  </a:lnTo>
                  <a:lnTo>
                    <a:pt x="3625" y="194"/>
                  </a:lnTo>
                  <a:lnTo>
                    <a:pt x="3579" y="539"/>
                  </a:lnTo>
                  <a:lnTo>
                    <a:pt x="3547" y="734"/>
                  </a:lnTo>
                  <a:lnTo>
                    <a:pt x="3547" y="743"/>
                  </a:lnTo>
                  <a:lnTo>
                    <a:pt x="3554" y="741"/>
                  </a:lnTo>
                  <a:lnTo>
                    <a:pt x="3563" y="741"/>
                  </a:lnTo>
                  <a:lnTo>
                    <a:pt x="3571" y="740"/>
                  </a:lnTo>
                  <a:lnTo>
                    <a:pt x="3580" y="740"/>
                  </a:lnTo>
                  <a:lnTo>
                    <a:pt x="3588" y="741"/>
                  </a:lnTo>
                  <a:lnTo>
                    <a:pt x="3596" y="741"/>
                  </a:lnTo>
                  <a:lnTo>
                    <a:pt x="3604" y="742"/>
                  </a:lnTo>
                  <a:lnTo>
                    <a:pt x="3613" y="743"/>
                  </a:lnTo>
                  <a:lnTo>
                    <a:pt x="3613" y="740"/>
                  </a:lnTo>
                  <a:lnTo>
                    <a:pt x="3613" y="738"/>
                  </a:lnTo>
                  <a:lnTo>
                    <a:pt x="3613" y="735"/>
                  </a:lnTo>
                  <a:lnTo>
                    <a:pt x="3613" y="733"/>
                  </a:lnTo>
                  <a:lnTo>
                    <a:pt x="3613" y="730"/>
                  </a:lnTo>
                  <a:lnTo>
                    <a:pt x="3613" y="727"/>
                  </a:lnTo>
                  <a:lnTo>
                    <a:pt x="3613" y="724"/>
                  </a:lnTo>
                  <a:lnTo>
                    <a:pt x="3614" y="722"/>
                  </a:lnTo>
                  <a:lnTo>
                    <a:pt x="3618" y="627"/>
                  </a:lnTo>
                  <a:lnTo>
                    <a:pt x="3659" y="256"/>
                  </a:lnTo>
                  <a:lnTo>
                    <a:pt x="3684" y="302"/>
                  </a:lnTo>
                  <a:lnTo>
                    <a:pt x="3708" y="348"/>
                  </a:lnTo>
                  <a:lnTo>
                    <a:pt x="3732" y="395"/>
                  </a:lnTo>
                  <a:lnTo>
                    <a:pt x="3757" y="441"/>
                  </a:lnTo>
                  <a:lnTo>
                    <a:pt x="3781" y="488"/>
                  </a:lnTo>
                  <a:lnTo>
                    <a:pt x="3804" y="534"/>
                  </a:lnTo>
                  <a:lnTo>
                    <a:pt x="3828" y="581"/>
                  </a:lnTo>
                  <a:lnTo>
                    <a:pt x="3851" y="628"/>
                  </a:lnTo>
                  <a:lnTo>
                    <a:pt x="3903" y="735"/>
                  </a:lnTo>
                  <a:lnTo>
                    <a:pt x="3914" y="735"/>
                  </a:lnTo>
                  <a:lnTo>
                    <a:pt x="3921" y="718"/>
                  </a:lnTo>
                  <a:lnTo>
                    <a:pt x="3930" y="701"/>
                  </a:lnTo>
                  <a:lnTo>
                    <a:pt x="3938" y="684"/>
                  </a:lnTo>
                  <a:lnTo>
                    <a:pt x="3945" y="667"/>
                  </a:lnTo>
                  <a:lnTo>
                    <a:pt x="3953" y="650"/>
                  </a:lnTo>
                  <a:lnTo>
                    <a:pt x="3961" y="633"/>
                  </a:lnTo>
                  <a:lnTo>
                    <a:pt x="3970" y="616"/>
                  </a:lnTo>
                  <a:lnTo>
                    <a:pt x="3978" y="599"/>
                  </a:lnTo>
                  <a:lnTo>
                    <a:pt x="4028" y="501"/>
                  </a:lnTo>
                  <a:lnTo>
                    <a:pt x="4162" y="256"/>
                  </a:lnTo>
                  <a:lnTo>
                    <a:pt x="4164" y="274"/>
                  </a:lnTo>
                  <a:lnTo>
                    <a:pt x="4166" y="291"/>
                  </a:lnTo>
                  <a:lnTo>
                    <a:pt x="4169" y="309"/>
                  </a:lnTo>
                  <a:lnTo>
                    <a:pt x="4171" y="327"/>
                  </a:lnTo>
                  <a:lnTo>
                    <a:pt x="4173" y="344"/>
                  </a:lnTo>
                  <a:lnTo>
                    <a:pt x="4175" y="362"/>
                  </a:lnTo>
                  <a:lnTo>
                    <a:pt x="4177" y="379"/>
                  </a:lnTo>
                  <a:lnTo>
                    <a:pt x="4179" y="397"/>
                  </a:lnTo>
                  <a:lnTo>
                    <a:pt x="4210" y="743"/>
                  </a:lnTo>
                  <a:lnTo>
                    <a:pt x="4215" y="742"/>
                  </a:lnTo>
                  <a:lnTo>
                    <a:pt x="4221" y="741"/>
                  </a:lnTo>
                  <a:lnTo>
                    <a:pt x="4227" y="741"/>
                  </a:lnTo>
                  <a:lnTo>
                    <a:pt x="4233" y="740"/>
                  </a:lnTo>
                  <a:lnTo>
                    <a:pt x="4239" y="740"/>
                  </a:lnTo>
                  <a:lnTo>
                    <a:pt x="4244" y="740"/>
                  </a:lnTo>
                  <a:lnTo>
                    <a:pt x="4250" y="740"/>
                  </a:lnTo>
                  <a:lnTo>
                    <a:pt x="4256" y="740"/>
                  </a:lnTo>
                  <a:lnTo>
                    <a:pt x="4261" y="740"/>
                  </a:lnTo>
                  <a:lnTo>
                    <a:pt x="4267" y="740"/>
                  </a:lnTo>
                  <a:lnTo>
                    <a:pt x="4272" y="740"/>
                  </a:lnTo>
                  <a:lnTo>
                    <a:pt x="4278" y="741"/>
                  </a:lnTo>
                  <a:lnTo>
                    <a:pt x="4283" y="741"/>
                  </a:lnTo>
                  <a:lnTo>
                    <a:pt x="4288" y="741"/>
                  </a:lnTo>
                  <a:lnTo>
                    <a:pt x="4293" y="742"/>
                  </a:lnTo>
                  <a:lnTo>
                    <a:pt x="4299" y="743"/>
                  </a:lnTo>
                  <a:lnTo>
                    <a:pt x="4295" y="712"/>
                  </a:lnTo>
                  <a:lnTo>
                    <a:pt x="4290" y="681"/>
                  </a:lnTo>
                  <a:lnTo>
                    <a:pt x="4287" y="650"/>
                  </a:lnTo>
                  <a:lnTo>
                    <a:pt x="4282" y="619"/>
                  </a:lnTo>
                  <a:lnTo>
                    <a:pt x="4278" y="588"/>
                  </a:lnTo>
                  <a:lnTo>
                    <a:pt x="4274" y="558"/>
                  </a:lnTo>
                  <a:lnTo>
                    <a:pt x="4271" y="527"/>
                  </a:lnTo>
                  <a:lnTo>
                    <a:pt x="4267" y="496"/>
                  </a:lnTo>
                  <a:lnTo>
                    <a:pt x="4221" y="85"/>
                  </a:lnTo>
                  <a:lnTo>
                    <a:pt x="4208" y="85"/>
                  </a:lnTo>
                  <a:lnTo>
                    <a:pt x="4199" y="103"/>
                  </a:lnTo>
                  <a:lnTo>
                    <a:pt x="4188" y="121"/>
                  </a:lnTo>
                  <a:lnTo>
                    <a:pt x="4179" y="139"/>
                  </a:lnTo>
                  <a:lnTo>
                    <a:pt x="4168" y="157"/>
                  </a:lnTo>
                  <a:lnTo>
                    <a:pt x="4158" y="175"/>
                  </a:lnTo>
                  <a:lnTo>
                    <a:pt x="4148" y="193"/>
                  </a:lnTo>
                  <a:lnTo>
                    <a:pt x="4138" y="211"/>
                  </a:lnTo>
                  <a:lnTo>
                    <a:pt x="4128" y="229"/>
                  </a:lnTo>
                  <a:lnTo>
                    <a:pt x="4003" y="459"/>
                  </a:lnTo>
                  <a:lnTo>
                    <a:pt x="3994" y="476"/>
                  </a:lnTo>
                  <a:lnTo>
                    <a:pt x="3985" y="493"/>
                  </a:lnTo>
                  <a:lnTo>
                    <a:pt x="3976" y="510"/>
                  </a:lnTo>
                  <a:lnTo>
                    <a:pt x="3966" y="527"/>
                  </a:lnTo>
                  <a:lnTo>
                    <a:pt x="3957" y="543"/>
                  </a:lnTo>
                  <a:lnTo>
                    <a:pt x="3948" y="560"/>
                  </a:lnTo>
                  <a:lnTo>
                    <a:pt x="3939" y="577"/>
                  </a:lnTo>
                  <a:lnTo>
                    <a:pt x="3930" y="594"/>
                  </a:lnTo>
                  <a:lnTo>
                    <a:pt x="3910" y="562"/>
                  </a:lnTo>
                  <a:lnTo>
                    <a:pt x="3891" y="529"/>
                  </a:lnTo>
                  <a:lnTo>
                    <a:pt x="3873" y="497"/>
                  </a:lnTo>
                  <a:lnTo>
                    <a:pt x="3854" y="465"/>
                  </a:lnTo>
                  <a:lnTo>
                    <a:pt x="3836" y="433"/>
                  </a:lnTo>
                  <a:lnTo>
                    <a:pt x="3818" y="401"/>
                  </a:lnTo>
                  <a:lnTo>
                    <a:pt x="3801" y="368"/>
                  </a:lnTo>
                  <a:lnTo>
                    <a:pt x="3783" y="336"/>
                  </a:lnTo>
                  <a:lnTo>
                    <a:pt x="3655" y="85"/>
                  </a:lnTo>
                  <a:lnTo>
                    <a:pt x="3638" y="85"/>
                  </a:lnTo>
                  <a:close/>
                  <a:moveTo>
                    <a:pt x="1156" y="93"/>
                  </a:moveTo>
                  <a:lnTo>
                    <a:pt x="1157" y="108"/>
                  </a:lnTo>
                  <a:lnTo>
                    <a:pt x="1158" y="123"/>
                  </a:lnTo>
                  <a:lnTo>
                    <a:pt x="1158" y="138"/>
                  </a:lnTo>
                  <a:lnTo>
                    <a:pt x="1159" y="154"/>
                  </a:lnTo>
                  <a:lnTo>
                    <a:pt x="1160" y="169"/>
                  </a:lnTo>
                  <a:lnTo>
                    <a:pt x="1160" y="184"/>
                  </a:lnTo>
                  <a:lnTo>
                    <a:pt x="1161" y="199"/>
                  </a:lnTo>
                  <a:lnTo>
                    <a:pt x="1161" y="214"/>
                  </a:lnTo>
                  <a:lnTo>
                    <a:pt x="1163" y="298"/>
                  </a:lnTo>
                  <a:lnTo>
                    <a:pt x="1160" y="622"/>
                  </a:lnTo>
                  <a:lnTo>
                    <a:pt x="1154" y="742"/>
                  </a:lnTo>
                  <a:lnTo>
                    <a:pt x="1164" y="741"/>
                  </a:lnTo>
                  <a:lnTo>
                    <a:pt x="1175" y="741"/>
                  </a:lnTo>
                  <a:lnTo>
                    <a:pt x="1184" y="741"/>
                  </a:lnTo>
                  <a:lnTo>
                    <a:pt x="1194" y="741"/>
                  </a:lnTo>
                  <a:lnTo>
                    <a:pt x="1204" y="740"/>
                  </a:lnTo>
                  <a:lnTo>
                    <a:pt x="1214" y="740"/>
                  </a:lnTo>
                  <a:lnTo>
                    <a:pt x="1224" y="740"/>
                  </a:lnTo>
                  <a:lnTo>
                    <a:pt x="1234" y="740"/>
                  </a:lnTo>
                  <a:lnTo>
                    <a:pt x="1244" y="740"/>
                  </a:lnTo>
                  <a:lnTo>
                    <a:pt x="1255" y="740"/>
                  </a:lnTo>
                  <a:lnTo>
                    <a:pt x="1265" y="739"/>
                  </a:lnTo>
                  <a:lnTo>
                    <a:pt x="1275" y="739"/>
                  </a:lnTo>
                  <a:lnTo>
                    <a:pt x="1286" y="739"/>
                  </a:lnTo>
                  <a:lnTo>
                    <a:pt x="1296" y="739"/>
                  </a:lnTo>
                  <a:lnTo>
                    <a:pt x="1306" y="739"/>
                  </a:lnTo>
                  <a:lnTo>
                    <a:pt x="1317" y="739"/>
                  </a:lnTo>
                  <a:lnTo>
                    <a:pt x="1331" y="739"/>
                  </a:lnTo>
                  <a:lnTo>
                    <a:pt x="1346" y="739"/>
                  </a:lnTo>
                  <a:lnTo>
                    <a:pt x="1361" y="739"/>
                  </a:lnTo>
                  <a:lnTo>
                    <a:pt x="1375" y="739"/>
                  </a:lnTo>
                  <a:lnTo>
                    <a:pt x="1390" y="740"/>
                  </a:lnTo>
                  <a:lnTo>
                    <a:pt x="1404" y="740"/>
                  </a:lnTo>
                  <a:lnTo>
                    <a:pt x="1419" y="741"/>
                  </a:lnTo>
                  <a:lnTo>
                    <a:pt x="1434" y="741"/>
                  </a:lnTo>
                  <a:lnTo>
                    <a:pt x="1499" y="743"/>
                  </a:lnTo>
                  <a:lnTo>
                    <a:pt x="1497" y="736"/>
                  </a:lnTo>
                  <a:lnTo>
                    <a:pt x="1496" y="728"/>
                  </a:lnTo>
                  <a:lnTo>
                    <a:pt x="1495" y="721"/>
                  </a:lnTo>
                  <a:lnTo>
                    <a:pt x="1495" y="714"/>
                  </a:lnTo>
                  <a:lnTo>
                    <a:pt x="1495" y="707"/>
                  </a:lnTo>
                  <a:lnTo>
                    <a:pt x="1496" y="700"/>
                  </a:lnTo>
                  <a:lnTo>
                    <a:pt x="1497" y="693"/>
                  </a:lnTo>
                  <a:lnTo>
                    <a:pt x="1498" y="686"/>
                  </a:lnTo>
                  <a:lnTo>
                    <a:pt x="1487" y="687"/>
                  </a:lnTo>
                  <a:lnTo>
                    <a:pt x="1477" y="689"/>
                  </a:lnTo>
                  <a:lnTo>
                    <a:pt x="1466" y="691"/>
                  </a:lnTo>
                  <a:lnTo>
                    <a:pt x="1455" y="691"/>
                  </a:lnTo>
                  <a:lnTo>
                    <a:pt x="1444" y="693"/>
                  </a:lnTo>
                  <a:lnTo>
                    <a:pt x="1434" y="693"/>
                  </a:lnTo>
                  <a:lnTo>
                    <a:pt x="1423" y="694"/>
                  </a:lnTo>
                  <a:lnTo>
                    <a:pt x="1412" y="695"/>
                  </a:lnTo>
                  <a:lnTo>
                    <a:pt x="1390" y="695"/>
                  </a:lnTo>
                  <a:lnTo>
                    <a:pt x="1369" y="696"/>
                  </a:lnTo>
                  <a:lnTo>
                    <a:pt x="1348" y="697"/>
                  </a:lnTo>
                  <a:lnTo>
                    <a:pt x="1326" y="698"/>
                  </a:lnTo>
                  <a:lnTo>
                    <a:pt x="1305" y="698"/>
                  </a:lnTo>
                  <a:lnTo>
                    <a:pt x="1283" y="698"/>
                  </a:lnTo>
                  <a:lnTo>
                    <a:pt x="1262" y="698"/>
                  </a:lnTo>
                  <a:lnTo>
                    <a:pt x="1241" y="698"/>
                  </a:lnTo>
                  <a:lnTo>
                    <a:pt x="1240" y="688"/>
                  </a:lnTo>
                  <a:lnTo>
                    <a:pt x="1240" y="678"/>
                  </a:lnTo>
                  <a:lnTo>
                    <a:pt x="1240" y="667"/>
                  </a:lnTo>
                  <a:lnTo>
                    <a:pt x="1240" y="657"/>
                  </a:lnTo>
                  <a:lnTo>
                    <a:pt x="1239" y="646"/>
                  </a:lnTo>
                  <a:lnTo>
                    <a:pt x="1239" y="636"/>
                  </a:lnTo>
                  <a:lnTo>
                    <a:pt x="1239" y="626"/>
                  </a:lnTo>
                  <a:lnTo>
                    <a:pt x="1239" y="616"/>
                  </a:lnTo>
                  <a:lnTo>
                    <a:pt x="1239" y="497"/>
                  </a:lnTo>
                  <a:lnTo>
                    <a:pt x="1239" y="487"/>
                  </a:lnTo>
                  <a:lnTo>
                    <a:pt x="1239" y="478"/>
                  </a:lnTo>
                  <a:lnTo>
                    <a:pt x="1239" y="469"/>
                  </a:lnTo>
                  <a:lnTo>
                    <a:pt x="1239" y="459"/>
                  </a:lnTo>
                  <a:lnTo>
                    <a:pt x="1240" y="450"/>
                  </a:lnTo>
                  <a:lnTo>
                    <a:pt x="1240" y="440"/>
                  </a:lnTo>
                  <a:lnTo>
                    <a:pt x="1240" y="431"/>
                  </a:lnTo>
                  <a:lnTo>
                    <a:pt x="1240" y="421"/>
                  </a:lnTo>
                  <a:lnTo>
                    <a:pt x="1293" y="421"/>
                  </a:lnTo>
                  <a:lnTo>
                    <a:pt x="1298" y="421"/>
                  </a:lnTo>
                  <a:lnTo>
                    <a:pt x="1303" y="421"/>
                  </a:lnTo>
                  <a:lnTo>
                    <a:pt x="1309" y="421"/>
                  </a:lnTo>
                  <a:lnTo>
                    <a:pt x="1314" y="421"/>
                  </a:lnTo>
                  <a:lnTo>
                    <a:pt x="1319" y="421"/>
                  </a:lnTo>
                  <a:lnTo>
                    <a:pt x="1324" y="421"/>
                  </a:lnTo>
                  <a:lnTo>
                    <a:pt x="1329" y="421"/>
                  </a:lnTo>
                  <a:lnTo>
                    <a:pt x="1334" y="421"/>
                  </a:lnTo>
                  <a:lnTo>
                    <a:pt x="1387" y="423"/>
                  </a:lnTo>
                  <a:lnTo>
                    <a:pt x="1397" y="423"/>
                  </a:lnTo>
                  <a:lnTo>
                    <a:pt x="1408" y="423"/>
                  </a:lnTo>
                  <a:lnTo>
                    <a:pt x="1418" y="424"/>
                  </a:lnTo>
                  <a:lnTo>
                    <a:pt x="1428" y="425"/>
                  </a:lnTo>
                  <a:lnTo>
                    <a:pt x="1439" y="426"/>
                  </a:lnTo>
                  <a:lnTo>
                    <a:pt x="1449" y="426"/>
                  </a:lnTo>
                  <a:lnTo>
                    <a:pt x="1460" y="428"/>
                  </a:lnTo>
                  <a:lnTo>
                    <a:pt x="1471" y="429"/>
                  </a:lnTo>
                  <a:lnTo>
                    <a:pt x="1470" y="425"/>
                  </a:lnTo>
                  <a:lnTo>
                    <a:pt x="1469" y="422"/>
                  </a:lnTo>
                  <a:lnTo>
                    <a:pt x="1468" y="418"/>
                  </a:lnTo>
                  <a:lnTo>
                    <a:pt x="1468" y="414"/>
                  </a:lnTo>
                  <a:lnTo>
                    <a:pt x="1468" y="411"/>
                  </a:lnTo>
                  <a:lnTo>
                    <a:pt x="1467" y="407"/>
                  </a:lnTo>
                  <a:lnTo>
                    <a:pt x="1467" y="404"/>
                  </a:lnTo>
                  <a:lnTo>
                    <a:pt x="1467" y="400"/>
                  </a:lnTo>
                  <a:lnTo>
                    <a:pt x="1467" y="397"/>
                  </a:lnTo>
                  <a:lnTo>
                    <a:pt x="1467" y="393"/>
                  </a:lnTo>
                  <a:lnTo>
                    <a:pt x="1468" y="389"/>
                  </a:lnTo>
                  <a:lnTo>
                    <a:pt x="1468" y="386"/>
                  </a:lnTo>
                  <a:lnTo>
                    <a:pt x="1469" y="382"/>
                  </a:lnTo>
                  <a:lnTo>
                    <a:pt x="1469" y="379"/>
                  </a:lnTo>
                  <a:lnTo>
                    <a:pt x="1470" y="375"/>
                  </a:lnTo>
                  <a:lnTo>
                    <a:pt x="1471" y="372"/>
                  </a:lnTo>
                  <a:lnTo>
                    <a:pt x="1461" y="372"/>
                  </a:lnTo>
                  <a:lnTo>
                    <a:pt x="1450" y="373"/>
                  </a:lnTo>
                  <a:lnTo>
                    <a:pt x="1440" y="373"/>
                  </a:lnTo>
                  <a:lnTo>
                    <a:pt x="1429" y="374"/>
                  </a:lnTo>
                  <a:lnTo>
                    <a:pt x="1419" y="375"/>
                  </a:lnTo>
                  <a:lnTo>
                    <a:pt x="1408" y="375"/>
                  </a:lnTo>
                  <a:lnTo>
                    <a:pt x="1398" y="376"/>
                  </a:lnTo>
                  <a:lnTo>
                    <a:pt x="1387" y="377"/>
                  </a:lnTo>
                  <a:lnTo>
                    <a:pt x="1336" y="379"/>
                  </a:lnTo>
                  <a:lnTo>
                    <a:pt x="1240" y="379"/>
                  </a:lnTo>
                  <a:lnTo>
                    <a:pt x="1240" y="372"/>
                  </a:lnTo>
                  <a:lnTo>
                    <a:pt x="1240" y="366"/>
                  </a:lnTo>
                  <a:lnTo>
                    <a:pt x="1240" y="359"/>
                  </a:lnTo>
                  <a:lnTo>
                    <a:pt x="1239" y="352"/>
                  </a:lnTo>
                  <a:lnTo>
                    <a:pt x="1239" y="345"/>
                  </a:lnTo>
                  <a:lnTo>
                    <a:pt x="1239" y="339"/>
                  </a:lnTo>
                  <a:lnTo>
                    <a:pt x="1239" y="332"/>
                  </a:lnTo>
                  <a:lnTo>
                    <a:pt x="1239" y="325"/>
                  </a:lnTo>
                  <a:lnTo>
                    <a:pt x="1239" y="320"/>
                  </a:lnTo>
                  <a:lnTo>
                    <a:pt x="1239" y="314"/>
                  </a:lnTo>
                  <a:lnTo>
                    <a:pt x="1239" y="309"/>
                  </a:lnTo>
                  <a:lnTo>
                    <a:pt x="1239" y="304"/>
                  </a:lnTo>
                  <a:lnTo>
                    <a:pt x="1239" y="299"/>
                  </a:lnTo>
                  <a:lnTo>
                    <a:pt x="1239" y="293"/>
                  </a:lnTo>
                  <a:lnTo>
                    <a:pt x="1239" y="288"/>
                  </a:lnTo>
                  <a:lnTo>
                    <a:pt x="1239" y="282"/>
                  </a:lnTo>
                  <a:lnTo>
                    <a:pt x="1244" y="140"/>
                  </a:lnTo>
                  <a:lnTo>
                    <a:pt x="1313" y="140"/>
                  </a:lnTo>
                  <a:lnTo>
                    <a:pt x="1408" y="143"/>
                  </a:lnTo>
                  <a:lnTo>
                    <a:pt x="1419" y="144"/>
                  </a:lnTo>
                  <a:lnTo>
                    <a:pt x="1429" y="144"/>
                  </a:lnTo>
                  <a:lnTo>
                    <a:pt x="1440" y="145"/>
                  </a:lnTo>
                  <a:lnTo>
                    <a:pt x="1451" y="146"/>
                  </a:lnTo>
                  <a:lnTo>
                    <a:pt x="1461" y="147"/>
                  </a:lnTo>
                  <a:lnTo>
                    <a:pt x="1472" y="148"/>
                  </a:lnTo>
                  <a:lnTo>
                    <a:pt x="1482" y="149"/>
                  </a:lnTo>
                  <a:lnTo>
                    <a:pt x="1493" y="149"/>
                  </a:lnTo>
                  <a:lnTo>
                    <a:pt x="1492" y="146"/>
                  </a:lnTo>
                  <a:lnTo>
                    <a:pt x="1492" y="142"/>
                  </a:lnTo>
                  <a:lnTo>
                    <a:pt x="1491" y="139"/>
                  </a:lnTo>
                  <a:lnTo>
                    <a:pt x="1491" y="135"/>
                  </a:lnTo>
                  <a:lnTo>
                    <a:pt x="1491" y="132"/>
                  </a:lnTo>
                  <a:lnTo>
                    <a:pt x="1490" y="128"/>
                  </a:lnTo>
                  <a:lnTo>
                    <a:pt x="1490" y="125"/>
                  </a:lnTo>
                  <a:lnTo>
                    <a:pt x="1490" y="121"/>
                  </a:lnTo>
                  <a:lnTo>
                    <a:pt x="1490" y="118"/>
                  </a:lnTo>
                  <a:lnTo>
                    <a:pt x="1491" y="114"/>
                  </a:lnTo>
                  <a:lnTo>
                    <a:pt x="1491" y="110"/>
                  </a:lnTo>
                  <a:lnTo>
                    <a:pt x="1492" y="107"/>
                  </a:lnTo>
                  <a:lnTo>
                    <a:pt x="1492" y="103"/>
                  </a:lnTo>
                  <a:lnTo>
                    <a:pt x="1492" y="100"/>
                  </a:lnTo>
                  <a:lnTo>
                    <a:pt x="1493" y="96"/>
                  </a:lnTo>
                  <a:lnTo>
                    <a:pt x="1493" y="93"/>
                  </a:lnTo>
                  <a:lnTo>
                    <a:pt x="1481" y="93"/>
                  </a:lnTo>
                  <a:lnTo>
                    <a:pt x="1469" y="94"/>
                  </a:lnTo>
                  <a:lnTo>
                    <a:pt x="1456" y="95"/>
                  </a:lnTo>
                  <a:lnTo>
                    <a:pt x="1444" y="95"/>
                  </a:lnTo>
                  <a:lnTo>
                    <a:pt x="1432" y="95"/>
                  </a:lnTo>
                  <a:lnTo>
                    <a:pt x="1420" y="96"/>
                  </a:lnTo>
                  <a:lnTo>
                    <a:pt x="1408" y="96"/>
                  </a:lnTo>
                  <a:lnTo>
                    <a:pt x="1395" y="96"/>
                  </a:lnTo>
                  <a:lnTo>
                    <a:pt x="1259" y="96"/>
                  </a:lnTo>
                  <a:lnTo>
                    <a:pt x="1156" y="93"/>
                  </a:lnTo>
                  <a:close/>
                  <a:moveTo>
                    <a:pt x="5193" y="93"/>
                  </a:moveTo>
                  <a:lnTo>
                    <a:pt x="5193" y="116"/>
                  </a:lnTo>
                  <a:lnTo>
                    <a:pt x="5198" y="301"/>
                  </a:lnTo>
                  <a:lnTo>
                    <a:pt x="5193" y="633"/>
                  </a:lnTo>
                  <a:lnTo>
                    <a:pt x="5193" y="646"/>
                  </a:lnTo>
                  <a:lnTo>
                    <a:pt x="5193" y="660"/>
                  </a:lnTo>
                  <a:lnTo>
                    <a:pt x="5192" y="674"/>
                  </a:lnTo>
                  <a:lnTo>
                    <a:pt x="5191" y="688"/>
                  </a:lnTo>
                  <a:lnTo>
                    <a:pt x="5191" y="702"/>
                  </a:lnTo>
                  <a:lnTo>
                    <a:pt x="5190" y="715"/>
                  </a:lnTo>
                  <a:lnTo>
                    <a:pt x="5189" y="729"/>
                  </a:lnTo>
                  <a:lnTo>
                    <a:pt x="5189" y="743"/>
                  </a:lnTo>
                  <a:lnTo>
                    <a:pt x="5195" y="742"/>
                  </a:lnTo>
                  <a:lnTo>
                    <a:pt x="5200" y="742"/>
                  </a:lnTo>
                  <a:lnTo>
                    <a:pt x="5206" y="741"/>
                  </a:lnTo>
                  <a:lnTo>
                    <a:pt x="5212" y="741"/>
                  </a:lnTo>
                  <a:lnTo>
                    <a:pt x="5218" y="741"/>
                  </a:lnTo>
                  <a:lnTo>
                    <a:pt x="5224" y="740"/>
                  </a:lnTo>
                  <a:lnTo>
                    <a:pt x="5230" y="740"/>
                  </a:lnTo>
                  <a:lnTo>
                    <a:pt x="5235" y="740"/>
                  </a:lnTo>
                  <a:lnTo>
                    <a:pt x="5241" y="740"/>
                  </a:lnTo>
                  <a:lnTo>
                    <a:pt x="5246" y="740"/>
                  </a:lnTo>
                  <a:lnTo>
                    <a:pt x="5252" y="741"/>
                  </a:lnTo>
                  <a:lnTo>
                    <a:pt x="5257" y="741"/>
                  </a:lnTo>
                  <a:lnTo>
                    <a:pt x="5263" y="741"/>
                  </a:lnTo>
                  <a:lnTo>
                    <a:pt x="5268" y="742"/>
                  </a:lnTo>
                  <a:lnTo>
                    <a:pt x="5273" y="742"/>
                  </a:lnTo>
                  <a:lnTo>
                    <a:pt x="5279" y="743"/>
                  </a:lnTo>
                  <a:lnTo>
                    <a:pt x="5275" y="545"/>
                  </a:lnTo>
                  <a:lnTo>
                    <a:pt x="5275" y="540"/>
                  </a:lnTo>
                  <a:lnTo>
                    <a:pt x="5275" y="535"/>
                  </a:lnTo>
                  <a:lnTo>
                    <a:pt x="5275" y="530"/>
                  </a:lnTo>
                  <a:lnTo>
                    <a:pt x="5275" y="525"/>
                  </a:lnTo>
                  <a:lnTo>
                    <a:pt x="5275" y="519"/>
                  </a:lnTo>
                  <a:lnTo>
                    <a:pt x="5275" y="515"/>
                  </a:lnTo>
                  <a:lnTo>
                    <a:pt x="5275" y="510"/>
                  </a:lnTo>
                  <a:lnTo>
                    <a:pt x="5275" y="504"/>
                  </a:lnTo>
                  <a:lnTo>
                    <a:pt x="5275" y="429"/>
                  </a:lnTo>
                  <a:lnTo>
                    <a:pt x="5311" y="429"/>
                  </a:lnTo>
                  <a:lnTo>
                    <a:pt x="5387" y="518"/>
                  </a:lnTo>
                  <a:lnTo>
                    <a:pt x="5499" y="663"/>
                  </a:lnTo>
                  <a:lnTo>
                    <a:pt x="5506" y="673"/>
                  </a:lnTo>
                  <a:lnTo>
                    <a:pt x="5514" y="683"/>
                  </a:lnTo>
                  <a:lnTo>
                    <a:pt x="5521" y="693"/>
                  </a:lnTo>
                  <a:lnTo>
                    <a:pt x="5528" y="703"/>
                  </a:lnTo>
                  <a:lnTo>
                    <a:pt x="5536" y="713"/>
                  </a:lnTo>
                  <a:lnTo>
                    <a:pt x="5543" y="723"/>
                  </a:lnTo>
                  <a:lnTo>
                    <a:pt x="5550" y="733"/>
                  </a:lnTo>
                  <a:lnTo>
                    <a:pt x="5557" y="743"/>
                  </a:lnTo>
                  <a:lnTo>
                    <a:pt x="5564" y="742"/>
                  </a:lnTo>
                  <a:lnTo>
                    <a:pt x="5570" y="741"/>
                  </a:lnTo>
                  <a:lnTo>
                    <a:pt x="5577" y="741"/>
                  </a:lnTo>
                  <a:lnTo>
                    <a:pt x="5583" y="740"/>
                  </a:lnTo>
                  <a:lnTo>
                    <a:pt x="5590" y="739"/>
                  </a:lnTo>
                  <a:lnTo>
                    <a:pt x="5597" y="739"/>
                  </a:lnTo>
                  <a:lnTo>
                    <a:pt x="5603" y="738"/>
                  </a:lnTo>
                  <a:lnTo>
                    <a:pt x="5610" y="738"/>
                  </a:lnTo>
                  <a:lnTo>
                    <a:pt x="5617" y="738"/>
                  </a:lnTo>
                  <a:lnTo>
                    <a:pt x="5624" y="739"/>
                  </a:lnTo>
                  <a:lnTo>
                    <a:pt x="5631" y="739"/>
                  </a:lnTo>
                  <a:lnTo>
                    <a:pt x="5638" y="740"/>
                  </a:lnTo>
                  <a:lnTo>
                    <a:pt x="5645" y="741"/>
                  </a:lnTo>
                  <a:lnTo>
                    <a:pt x="5652" y="741"/>
                  </a:lnTo>
                  <a:lnTo>
                    <a:pt x="5659" y="742"/>
                  </a:lnTo>
                  <a:lnTo>
                    <a:pt x="5666" y="743"/>
                  </a:lnTo>
                  <a:lnTo>
                    <a:pt x="5650" y="722"/>
                  </a:lnTo>
                  <a:lnTo>
                    <a:pt x="5604" y="669"/>
                  </a:lnTo>
                  <a:lnTo>
                    <a:pt x="5409" y="421"/>
                  </a:lnTo>
                  <a:lnTo>
                    <a:pt x="5418" y="419"/>
                  </a:lnTo>
                  <a:lnTo>
                    <a:pt x="5427" y="417"/>
                  </a:lnTo>
                  <a:lnTo>
                    <a:pt x="5436" y="415"/>
                  </a:lnTo>
                  <a:lnTo>
                    <a:pt x="5445" y="413"/>
                  </a:lnTo>
                  <a:lnTo>
                    <a:pt x="5454" y="410"/>
                  </a:lnTo>
                  <a:lnTo>
                    <a:pt x="5463" y="407"/>
                  </a:lnTo>
                  <a:lnTo>
                    <a:pt x="5471" y="404"/>
                  </a:lnTo>
                  <a:lnTo>
                    <a:pt x="5480" y="401"/>
                  </a:lnTo>
                  <a:lnTo>
                    <a:pt x="5488" y="398"/>
                  </a:lnTo>
                  <a:lnTo>
                    <a:pt x="5497" y="394"/>
                  </a:lnTo>
                  <a:lnTo>
                    <a:pt x="5504" y="390"/>
                  </a:lnTo>
                  <a:lnTo>
                    <a:pt x="5513" y="385"/>
                  </a:lnTo>
                  <a:lnTo>
                    <a:pt x="5520" y="381"/>
                  </a:lnTo>
                  <a:lnTo>
                    <a:pt x="5528" y="376"/>
                  </a:lnTo>
                  <a:lnTo>
                    <a:pt x="5535" y="371"/>
                  </a:lnTo>
                  <a:lnTo>
                    <a:pt x="5542" y="366"/>
                  </a:lnTo>
                  <a:lnTo>
                    <a:pt x="5549" y="360"/>
                  </a:lnTo>
                  <a:lnTo>
                    <a:pt x="5555" y="354"/>
                  </a:lnTo>
                  <a:lnTo>
                    <a:pt x="5561" y="348"/>
                  </a:lnTo>
                  <a:lnTo>
                    <a:pt x="5567" y="342"/>
                  </a:lnTo>
                  <a:lnTo>
                    <a:pt x="5573" y="335"/>
                  </a:lnTo>
                  <a:lnTo>
                    <a:pt x="5578" y="328"/>
                  </a:lnTo>
                  <a:lnTo>
                    <a:pt x="5582" y="321"/>
                  </a:lnTo>
                  <a:lnTo>
                    <a:pt x="5586" y="313"/>
                  </a:lnTo>
                  <a:lnTo>
                    <a:pt x="5590" y="305"/>
                  </a:lnTo>
                  <a:lnTo>
                    <a:pt x="5594" y="297"/>
                  </a:lnTo>
                  <a:lnTo>
                    <a:pt x="5597" y="288"/>
                  </a:lnTo>
                  <a:lnTo>
                    <a:pt x="5599" y="279"/>
                  </a:lnTo>
                  <a:lnTo>
                    <a:pt x="5601" y="270"/>
                  </a:lnTo>
                  <a:lnTo>
                    <a:pt x="5602" y="261"/>
                  </a:lnTo>
                  <a:lnTo>
                    <a:pt x="5603" y="251"/>
                  </a:lnTo>
                  <a:lnTo>
                    <a:pt x="5603" y="241"/>
                  </a:lnTo>
                  <a:lnTo>
                    <a:pt x="5603" y="231"/>
                  </a:lnTo>
                  <a:lnTo>
                    <a:pt x="5602" y="222"/>
                  </a:lnTo>
                  <a:lnTo>
                    <a:pt x="5600" y="212"/>
                  </a:lnTo>
                  <a:lnTo>
                    <a:pt x="5598" y="203"/>
                  </a:lnTo>
                  <a:lnTo>
                    <a:pt x="5595" y="193"/>
                  </a:lnTo>
                  <a:lnTo>
                    <a:pt x="5591" y="184"/>
                  </a:lnTo>
                  <a:lnTo>
                    <a:pt x="5588" y="175"/>
                  </a:lnTo>
                  <a:lnTo>
                    <a:pt x="5583" y="166"/>
                  </a:lnTo>
                  <a:lnTo>
                    <a:pt x="5580" y="160"/>
                  </a:lnTo>
                  <a:lnTo>
                    <a:pt x="5576" y="155"/>
                  </a:lnTo>
                  <a:lnTo>
                    <a:pt x="5572" y="149"/>
                  </a:lnTo>
                  <a:lnTo>
                    <a:pt x="5568" y="144"/>
                  </a:lnTo>
                  <a:lnTo>
                    <a:pt x="5563" y="139"/>
                  </a:lnTo>
                  <a:lnTo>
                    <a:pt x="5558" y="134"/>
                  </a:lnTo>
                  <a:lnTo>
                    <a:pt x="5553" y="130"/>
                  </a:lnTo>
                  <a:lnTo>
                    <a:pt x="5548" y="126"/>
                  </a:lnTo>
                  <a:lnTo>
                    <a:pt x="5543" y="123"/>
                  </a:lnTo>
                  <a:lnTo>
                    <a:pt x="5537" y="119"/>
                  </a:lnTo>
                  <a:lnTo>
                    <a:pt x="5531" y="116"/>
                  </a:lnTo>
                  <a:lnTo>
                    <a:pt x="5525" y="113"/>
                  </a:lnTo>
                  <a:lnTo>
                    <a:pt x="5519" y="110"/>
                  </a:lnTo>
                  <a:lnTo>
                    <a:pt x="5513" y="108"/>
                  </a:lnTo>
                  <a:lnTo>
                    <a:pt x="5507" y="106"/>
                  </a:lnTo>
                  <a:lnTo>
                    <a:pt x="5500" y="104"/>
                  </a:lnTo>
                  <a:lnTo>
                    <a:pt x="5487" y="101"/>
                  </a:lnTo>
                  <a:lnTo>
                    <a:pt x="5474" y="98"/>
                  </a:lnTo>
                  <a:lnTo>
                    <a:pt x="5460" y="96"/>
                  </a:lnTo>
                  <a:lnTo>
                    <a:pt x="5446" y="95"/>
                  </a:lnTo>
                  <a:lnTo>
                    <a:pt x="5433" y="94"/>
                  </a:lnTo>
                  <a:lnTo>
                    <a:pt x="5419" y="93"/>
                  </a:lnTo>
                  <a:lnTo>
                    <a:pt x="5406" y="93"/>
                  </a:lnTo>
                  <a:lnTo>
                    <a:pt x="5393" y="93"/>
                  </a:lnTo>
                  <a:lnTo>
                    <a:pt x="5267" y="95"/>
                  </a:lnTo>
                  <a:lnTo>
                    <a:pt x="5267" y="95"/>
                  </a:lnTo>
                  <a:lnTo>
                    <a:pt x="5193" y="93"/>
                  </a:lnTo>
                  <a:close/>
                  <a:moveTo>
                    <a:pt x="502" y="94"/>
                  </a:moveTo>
                  <a:lnTo>
                    <a:pt x="503" y="101"/>
                  </a:lnTo>
                  <a:lnTo>
                    <a:pt x="503" y="109"/>
                  </a:lnTo>
                  <a:lnTo>
                    <a:pt x="503" y="116"/>
                  </a:lnTo>
                  <a:lnTo>
                    <a:pt x="503" y="123"/>
                  </a:lnTo>
                  <a:lnTo>
                    <a:pt x="503" y="130"/>
                  </a:lnTo>
                  <a:lnTo>
                    <a:pt x="502" y="137"/>
                  </a:lnTo>
                  <a:lnTo>
                    <a:pt x="502" y="144"/>
                  </a:lnTo>
                  <a:lnTo>
                    <a:pt x="501" y="151"/>
                  </a:lnTo>
                  <a:lnTo>
                    <a:pt x="592" y="145"/>
                  </a:lnTo>
                  <a:lnTo>
                    <a:pt x="607" y="144"/>
                  </a:lnTo>
                  <a:lnTo>
                    <a:pt x="621" y="143"/>
                  </a:lnTo>
                  <a:lnTo>
                    <a:pt x="636" y="142"/>
                  </a:lnTo>
                  <a:lnTo>
                    <a:pt x="651" y="142"/>
                  </a:lnTo>
                  <a:lnTo>
                    <a:pt x="666" y="142"/>
                  </a:lnTo>
                  <a:lnTo>
                    <a:pt x="681" y="142"/>
                  </a:lnTo>
                  <a:lnTo>
                    <a:pt x="696" y="141"/>
                  </a:lnTo>
                  <a:lnTo>
                    <a:pt x="711" y="141"/>
                  </a:lnTo>
                  <a:lnTo>
                    <a:pt x="711" y="238"/>
                  </a:lnTo>
                  <a:lnTo>
                    <a:pt x="707" y="619"/>
                  </a:lnTo>
                  <a:lnTo>
                    <a:pt x="703" y="719"/>
                  </a:lnTo>
                  <a:lnTo>
                    <a:pt x="703" y="722"/>
                  </a:lnTo>
                  <a:lnTo>
                    <a:pt x="702" y="725"/>
                  </a:lnTo>
                  <a:lnTo>
                    <a:pt x="702" y="728"/>
                  </a:lnTo>
                  <a:lnTo>
                    <a:pt x="702" y="731"/>
                  </a:lnTo>
                  <a:lnTo>
                    <a:pt x="701" y="734"/>
                  </a:lnTo>
                  <a:lnTo>
                    <a:pt x="701" y="737"/>
                  </a:lnTo>
                  <a:lnTo>
                    <a:pt x="701" y="740"/>
                  </a:lnTo>
                  <a:lnTo>
                    <a:pt x="700" y="743"/>
                  </a:lnTo>
                  <a:lnTo>
                    <a:pt x="706" y="742"/>
                  </a:lnTo>
                  <a:lnTo>
                    <a:pt x="712" y="741"/>
                  </a:lnTo>
                  <a:lnTo>
                    <a:pt x="718" y="740"/>
                  </a:lnTo>
                  <a:lnTo>
                    <a:pt x="725" y="740"/>
                  </a:lnTo>
                  <a:lnTo>
                    <a:pt x="731" y="739"/>
                  </a:lnTo>
                  <a:lnTo>
                    <a:pt x="737" y="739"/>
                  </a:lnTo>
                  <a:lnTo>
                    <a:pt x="744" y="739"/>
                  </a:lnTo>
                  <a:lnTo>
                    <a:pt x="750" y="739"/>
                  </a:lnTo>
                  <a:lnTo>
                    <a:pt x="756" y="739"/>
                  </a:lnTo>
                  <a:lnTo>
                    <a:pt x="761" y="739"/>
                  </a:lnTo>
                  <a:lnTo>
                    <a:pt x="767" y="740"/>
                  </a:lnTo>
                  <a:lnTo>
                    <a:pt x="772" y="740"/>
                  </a:lnTo>
                  <a:lnTo>
                    <a:pt x="778" y="741"/>
                  </a:lnTo>
                  <a:lnTo>
                    <a:pt x="783" y="741"/>
                  </a:lnTo>
                  <a:lnTo>
                    <a:pt x="789" y="742"/>
                  </a:lnTo>
                  <a:lnTo>
                    <a:pt x="794" y="743"/>
                  </a:lnTo>
                  <a:lnTo>
                    <a:pt x="793" y="736"/>
                  </a:lnTo>
                  <a:lnTo>
                    <a:pt x="787" y="642"/>
                  </a:lnTo>
                  <a:lnTo>
                    <a:pt x="787" y="264"/>
                  </a:lnTo>
                  <a:lnTo>
                    <a:pt x="790" y="164"/>
                  </a:lnTo>
                  <a:lnTo>
                    <a:pt x="790" y="161"/>
                  </a:lnTo>
                  <a:lnTo>
                    <a:pt x="790" y="159"/>
                  </a:lnTo>
                  <a:lnTo>
                    <a:pt x="790" y="156"/>
                  </a:lnTo>
                  <a:lnTo>
                    <a:pt x="790" y="153"/>
                  </a:lnTo>
                  <a:lnTo>
                    <a:pt x="791" y="150"/>
                  </a:lnTo>
                  <a:lnTo>
                    <a:pt x="791" y="148"/>
                  </a:lnTo>
                  <a:lnTo>
                    <a:pt x="791" y="145"/>
                  </a:lnTo>
                  <a:lnTo>
                    <a:pt x="791" y="142"/>
                  </a:lnTo>
                  <a:lnTo>
                    <a:pt x="815" y="142"/>
                  </a:lnTo>
                  <a:lnTo>
                    <a:pt x="863" y="142"/>
                  </a:lnTo>
                  <a:lnTo>
                    <a:pt x="965" y="150"/>
                  </a:lnTo>
                  <a:lnTo>
                    <a:pt x="968" y="151"/>
                  </a:lnTo>
                  <a:lnTo>
                    <a:pt x="971" y="151"/>
                  </a:lnTo>
                  <a:lnTo>
                    <a:pt x="975" y="151"/>
                  </a:lnTo>
                  <a:lnTo>
                    <a:pt x="978" y="152"/>
                  </a:lnTo>
                  <a:lnTo>
                    <a:pt x="982" y="153"/>
                  </a:lnTo>
                  <a:lnTo>
                    <a:pt x="985" y="153"/>
                  </a:lnTo>
                  <a:lnTo>
                    <a:pt x="988" y="153"/>
                  </a:lnTo>
                  <a:lnTo>
                    <a:pt x="991" y="154"/>
                  </a:lnTo>
                  <a:lnTo>
                    <a:pt x="990" y="147"/>
                  </a:lnTo>
                  <a:lnTo>
                    <a:pt x="989" y="139"/>
                  </a:lnTo>
                  <a:lnTo>
                    <a:pt x="988" y="132"/>
                  </a:lnTo>
                  <a:lnTo>
                    <a:pt x="988" y="124"/>
                  </a:lnTo>
                  <a:lnTo>
                    <a:pt x="988" y="117"/>
                  </a:lnTo>
                  <a:lnTo>
                    <a:pt x="989" y="109"/>
                  </a:lnTo>
                  <a:lnTo>
                    <a:pt x="990" y="102"/>
                  </a:lnTo>
                  <a:lnTo>
                    <a:pt x="991" y="94"/>
                  </a:lnTo>
                  <a:lnTo>
                    <a:pt x="874" y="99"/>
                  </a:lnTo>
                  <a:lnTo>
                    <a:pt x="756" y="102"/>
                  </a:lnTo>
                  <a:lnTo>
                    <a:pt x="632" y="100"/>
                  </a:lnTo>
                  <a:lnTo>
                    <a:pt x="615" y="100"/>
                  </a:lnTo>
                  <a:lnTo>
                    <a:pt x="599" y="99"/>
                  </a:lnTo>
                  <a:lnTo>
                    <a:pt x="583" y="98"/>
                  </a:lnTo>
                  <a:lnTo>
                    <a:pt x="567" y="97"/>
                  </a:lnTo>
                  <a:lnTo>
                    <a:pt x="551" y="96"/>
                  </a:lnTo>
                  <a:lnTo>
                    <a:pt x="534" y="95"/>
                  </a:lnTo>
                  <a:lnTo>
                    <a:pt x="518" y="95"/>
                  </a:lnTo>
                  <a:lnTo>
                    <a:pt x="502" y="94"/>
                  </a:lnTo>
                  <a:close/>
                  <a:moveTo>
                    <a:pt x="5831" y="94"/>
                  </a:moveTo>
                  <a:lnTo>
                    <a:pt x="5833" y="116"/>
                  </a:lnTo>
                  <a:lnTo>
                    <a:pt x="5833" y="116"/>
                  </a:lnTo>
                  <a:lnTo>
                    <a:pt x="5835" y="203"/>
                  </a:lnTo>
                  <a:lnTo>
                    <a:pt x="5838" y="292"/>
                  </a:lnTo>
                  <a:lnTo>
                    <a:pt x="5838" y="308"/>
                  </a:lnTo>
                  <a:lnTo>
                    <a:pt x="5838" y="323"/>
                  </a:lnTo>
                  <a:lnTo>
                    <a:pt x="5839" y="339"/>
                  </a:lnTo>
                  <a:lnTo>
                    <a:pt x="5839" y="355"/>
                  </a:lnTo>
                  <a:lnTo>
                    <a:pt x="5839" y="370"/>
                  </a:lnTo>
                  <a:lnTo>
                    <a:pt x="5839" y="386"/>
                  </a:lnTo>
                  <a:lnTo>
                    <a:pt x="5839" y="402"/>
                  </a:lnTo>
                  <a:lnTo>
                    <a:pt x="5839" y="418"/>
                  </a:lnTo>
                  <a:lnTo>
                    <a:pt x="5839" y="435"/>
                  </a:lnTo>
                  <a:lnTo>
                    <a:pt x="5839" y="451"/>
                  </a:lnTo>
                  <a:lnTo>
                    <a:pt x="5839" y="467"/>
                  </a:lnTo>
                  <a:lnTo>
                    <a:pt x="5839" y="484"/>
                  </a:lnTo>
                  <a:lnTo>
                    <a:pt x="5839" y="500"/>
                  </a:lnTo>
                  <a:lnTo>
                    <a:pt x="5838" y="517"/>
                  </a:lnTo>
                  <a:lnTo>
                    <a:pt x="5838" y="534"/>
                  </a:lnTo>
                  <a:lnTo>
                    <a:pt x="5838" y="550"/>
                  </a:lnTo>
                  <a:lnTo>
                    <a:pt x="5832" y="718"/>
                  </a:lnTo>
                  <a:lnTo>
                    <a:pt x="5832" y="721"/>
                  </a:lnTo>
                  <a:lnTo>
                    <a:pt x="5832" y="724"/>
                  </a:lnTo>
                  <a:lnTo>
                    <a:pt x="5831" y="727"/>
                  </a:lnTo>
                  <a:lnTo>
                    <a:pt x="5831" y="730"/>
                  </a:lnTo>
                  <a:lnTo>
                    <a:pt x="5831" y="734"/>
                  </a:lnTo>
                  <a:lnTo>
                    <a:pt x="5831" y="737"/>
                  </a:lnTo>
                  <a:lnTo>
                    <a:pt x="5830" y="739"/>
                  </a:lnTo>
                  <a:lnTo>
                    <a:pt x="5830" y="743"/>
                  </a:lnTo>
                  <a:lnTo>
                    <a:pt x="5848" y="742"/>
                  </a:lnTo>
                  <a:lnTo>
                    <a:pt x="5857" y="741"/>
                  </a:lnTo>
                  <a:lnTo>
                    <a:pt x="5866" y="741"/>
                  </a:lnTo>
                  <a:lnTo>
                    <a:pt x="5875" y="740"/>
                  </a:lnTo>
                  <a:lnTo>
                    <a:pt x="5884" y="740"/>
                  </a:lnTo>
                  <a:lnTo>
                    <a:pt x="5893" y="740"/>
                  </a:lnTo>
                  <a:lnTo>
                    <a:pt x="5902" y="740"/>
                  </a:lnTo>
                  <a:lnTo>
                    <a:pt x="5911" y="741"/>
                  </a:lnTo>
                  <a:lnTo>
                    <a:pt x="5920" y="743"/>
                  </a:lnTo>
                  <a:lnTo>
                    <a:pt x="5918" y="719"/>
                  </a:lnTo>
                  <a:lnTo>
                    <a:pt x="5914" y="625"/>
                  </a:lnTo>
                  <a:lnTo>
                    <a:pt x="5914" y="528"/>
                  </a:lnTo>
                  <a:lnTo>
                    <a:pt x="5914" y="516"/>
                  </a:lnTo>
                  <a:lnTo>
                    <a:pt x="5914" y="503"/>
                  </a:lnTo>
                  <a:lnTo>
                    <a:pt x="5914" y="491"/>
                  </a:lnTo>
                  <a:lnTo>
                    <a:pt x="5914" y="478"/>
                  </a:lnTo>
                  <a:lnTo>
                    <a:pt x="5914" y="465"/>
                  </a:lnTo>
                  <a:lnTo>
                    <a:pt x="5914" y="453"/>
                  </a:lnTo>
                  <a:lnTo>
                    <a:pt x="5914" y="440"/>
                  </a:lnTo>
                  <a:lnTo>
                    <a:pt x="5914" y="428"/>
                  </a:lnTo>
                  <a:lnTo>
                    <a:pt x="5914" y="426"/>
                  </a:lnTo>
                  <a:lnTo>
                    <a:pt x="5914" y="424"/>
                  </a:lnTo>
                  <a:lnTo>
                    <a:pt x="5914" y="422"/>
                  </a:lnTo>
                  <a:lnTo>
                    <a:pt x="5914" y="420"/>
                  </a:lnTo>
                  <a:lnTo>
                    <a:pt x="5914" y="419"/>
                  </a:lnTo>
                  <a:lnTo>
                    <a:pt x="5914" y="417"/>
                  </a:lnTo>
                  <a:lnTo>
                    <a:pt x="5914" y="416"/>
                  </a:lnTo>
                  <a:lnTo>
                    <a:pt x="5914" y="414"/>
                  </a:lnTo>
                  <a:lnTo>
                    <a:pt x="5917" y="413"/>
                  </a:lnTo>
                  <a:lnTo>
                    <a:pt x="5919" y="413"/>
                  </a:lnTo>
                  <a:lnTo>
                    <a:pt x="5921" y="413"/>
                  </a:lnTo>
                  <a:lnTo>
                    <a:pt x="5923" y="413"/>
                  </a:lnTo>
                  <a:lnTo>
                    <a:pt x="5925" y="414"/>
                  </a:lnTo>
                  <a:lnTo>
                    <a:pt x="5927" y="414"/>
                  </a:lnTo>
                  <a:lnTo>
                    <a:pt x="5929" y="416"/>
                  </a:lnTo>
                  <a:lnTo>
                    <a:pt x="5931" y="417"/>
                  </a:lnTo>
                  <a:lnTo>
                    <a:pt x="6010" y="506"/>
                  </a:lnTo>
                  <a:lnTo>
                    <a:pt x="6138" y="659"/>
                  </a:lnTo>
                  <a:lnTo>
                    <a:pt x="6146" y="670"/>
                  </a:lnTo>
                  <a:lnTo>
                    <a:pt x="6155" y="680"/>
                  </a:lnTo>
                  <a:lnTo>
                    <a:pt x="6163" y="691"/>
                  </a:lnTo>
                  <a:lnTo>
                    <a:pt x="6172" y="701"/>
                  </a:lnTo>
                  <a:lnTo>
                    <a:pt x="6180" y="711"/>
                  </a:lnTo>
                  <a:lnTo>
                    <a:pt x="6188" y="722"/>
                  </a:lnTo>
                  <a:lnTo>
                    <a:pt x="6196" y="732"/>
                  </a:lnTo>
                  <a:lnTo>
                    <a:pt x="6205" y="743"/>
                  </a:lnTo>
                  <a:lnTo>
                    <a:pt x="6212" y="742"/>
                  </a:lnTo>
                  <a:lnTo>
                    <a:pt x="6218" y="741"/>
                  </a:lnTo>
                  <a:lnTo>
                    <a:pt x="6225" y="741"/>
                  </a:lnTo>
                  <a:lnTo>
                    <a:pt x="6231" y="740"/>
                  </a:lnTo>
                  <a:lnTo>
                    <a:pt x="6238" y="739"/>
                  </a:lnTo>
                  <a:lnTo>
                    <a:pt x="6245" y="739"/>
                  </a:lnTo>
                  <a:lnTo>
                    <a:pt x="6251" y="738"/>
                  </a:lnTo>
                  <a:lnTo>
                    <a:pt x="6258" y="738"/>
                  </a:lnTo>
                  <a:lnTo>
                    <a:pt x="6265" y="738"/>
                  </a:lnTo>
                  <a:lnTo>
                    <a:pt x="6271" y="739"/>
                  </a:lnTo>
                  <a:lnTo>
                    <a:pt x="6277" y="739"/>
                  </a:lnTo>
                  <a:lnTo>
                    <a:pt x="6283" y="740"/>
                  </a:lnTo>
                  <a:lnTo>
                    <a:pt x="6289" y="741"/>
                  </a:lnTo>
                  <a:lnTo>
                    <a:pt x="6296" y="741"/>
                  </a:lnTo>
                  <a:lnTo>
                    <a:pt x="6302" y="742"/>
                  </a:lnTo>
                  <a:lnTo>
                    <a:pt x="6308" y="743"/>
                  </a:lnTo>
                  <a:lnTo>
                    <a:pt x="6308" y="736"/>
                  </a:lnTo>
                  <a:lnTo>
                    <a:pt x="6231" y="646"/>
                  </a:lnTo>
                  <a:lnTo>
                    <a:pt x="6203" y="613"/>
                  </a:lnTo>
                  <a:lnTo>
                    <a:pt x="6174" y="580"/>
                  </a:lnTo>
                  <a:lnTo>
                    <a:pt x="6145" y="548"/>
                  </a:lnTo>
                  <a:lnTo>
                    <a:pt x="6116" y="515"/>
                  </a:lnTo>
                  <a:lnTo>
                    <a:pt x="6087" y="483"/>
                  </a:lnTo>
                  <a:lnTo>
                    <a:pt x="6058" y="450"/>
                  </a:lnTo>
                  <a:lnTo>
                    <a:pt x="6030" y="418"/>
                  </a:lnTo>
                  <a:lnTo>
                    <a:pt x="6001" y="385"/>
                  </a:lnTo>
                  <a:lnTo>
                    <a:pt x="6082" y="303"/>
                  </a:lnTo>
                  <a:lnTo>
                    <a:pt x="6294" y="94"/>
                  </a:lnTo>
                  <a:lnTo>
                    <a:pt x="6289" y="95"/>
                  </a:lnTo>
                  <a:lnTo>
                    <a:pt x="6284" y="95"/>
                  </a:lnTo>
                  <a:lnTo>
                    <a:pt x="6279" y="95"/>
                  </a:lnTo>
                  <a:lnTo>
                    <a:pt x="6274" y="95"/>
                  </a:lnTo>
                  <a:lnTo>
                    <a:pt x="6269" y="96"/>
                  </a:lnTo>
                  <a:lnTo>
                    <a:pt x="6263" y="96"/>
                  </a:lnTo>
                  <a:lnTo>
                    <a:pt x="6258" y="96"/>
                  </a:lnTo>
                  <a:lnTo>
                    <a:pt x="6254" y="96"/>
                  </a:lnTo>
                  <a:lnTo>
                    <a:pt x="6249" y="96"/>
                  </a:lnTo>
                  <a:lnTo>
                    <a:pt x="6245" y="96"/>
                  </a:lnTo>
                  <a:lnTo>
                    <a:pt x="6241" y="96"/>
                  </a:lnTo>
                  <a:lnTo>
                    <a:pt x="6236" y="96"/>
                  </a:lnTo>
                  <a:lnTo>
                    <a:pt x="6232" y="95"/>
                  </a:lnTo>
                  <a:lnTo>
                    <a:pt x="6228" y="95"/>
                  </a:lnTo>
                  <a:lnTo>
                    <a:pt x="6224" y="95"/>
                  </a:lnTo>
                  <a:lnTo>
                    <a:pt x="6219" y="94"/>
                  </a:lnTo>
                  <a:lnTo>
                    <a:pt x="6035" y="292"/>
                  </a:lnTo>
                  <a:lnTo>
                    <a:pt x="5989" y="338"/>
                  </a:lnTo>
                  <a:lnTo>
                    <a:pt x="5984" y="342"/>
                  </a:lnTo>
                  <a:lnTo>
                    <a:pt x="5979" y="347"/>
                  </a:lnTo>
                  <a:lnTo>
                    <a:pt x="5974" y="352"/>
                  </a:lnTo>
                  <a:lnTo>
                    <a:pt x="5969" y="357"/>
                  </a:lnTo>
                  <a:lnTo>
                    <a:pt x="5965" y="362"/>
                  </a:lnTo>
                  <a:lnTo>
                    <a:pt x="5959" y="366"/>
                  </a:lnTo>
                  <a:lnTo>
                    <a:pt x="5955" y="371"/>
                  </a:lnTo>
                  <a:lnTo>
                    <a:pt x="5950" y="375"/>
                  </a:lnTo>
                  <a:lnTo>
                    <a:pt x="5947" y="378"/>
                  </a:lnTo>
                  <a:lnTo>
                    <a:pt x="5943" y="381"/>
                  </a:lnTo>
                  <a:lnTo>
                    <a:pt x="5939" y="385"/>
                  </a:lnTo>
                  <a:lnTo>
                    <a:pt x="5934" y="388"/>
                  </a:lnTo>
                  <a:lnTo>
                    <a:pt x="5930" y="391"/>
                  </a:lnTo>
                  <a:lnTo>
                    <a:pt x="5926" y="393"/>
                  </a:lnTo>
                  <a:lnTo>
                    <a:pt x="5924" y="395"/>
                  </a:lnTo>
                  <a:lnTo>
                    <a:pt x="5923" y="395"/>
                  </a:lnTo>
                  <a:lnTo>
                    <a:pt x="5922" y="396"/>
                  </a:lnTo>
                  <a:lnTo>
                    <a:pt x="5921" y="395"/>
                  </a:lnTo>
                  <a:lnTo>
                    <a:pt x="5919" y="395"/>
                  </a:lnTo>
                  <a:lnTo>
                    <a:pt x="5918" y="394"/>
                  </a:lnTo>
                  <a:lnTo>
                    <a:pt x="5916" y="393"/>
                  </a:lnTo>
                  <a:lnTo>
                    <a:pt x="5916" y="392"/>
                  </a:lnTo>
                  <a:lnTo>
                    <a:pt x="5915" y="391"/>
                  </a:lnTo>
                  <a:lnTo>
                    <a:pt x="5915" y="390"/>
                  </a:lnTo>
                  <a:lnTo>
                    <a:pt x="5915" y="388"/>
                  </a:lnTo>
                  <a:lnTo>
                    <a:pt x="5915" y="386"/>
                  </a:lnTo>
                  <a:lnTo>
                    <a:pt x="5914" y="384"/>
                  </a:lnTo>
                  <a:lnTo>
                    <a:pt x="5914" y="382"/>
                  </a:lnTo>
                  <a:lnTo>
                    <a:pt x="5914" y="380"/>
                  </a:lnTo>
                  <a:lnTo>
                    <a:pt x="5914" y="378"/>
                  </a:lnTo>
                  <a:lnTo>
                    <a:pt x="5914" y="376"/>
                  </a:lnTo>
                  <a:lnTo>
                    <a:pt x="5914" y="373"/>
                  </a:lnTo>
                  <a:lnTo>
                    <a:pt x="5919" y="122"/>
                  </a:lnTo>
                  <a:lnTo>
                    <a:pt x="5919" y="118"/>
                  </a:lnTo>
                  <a:lnTo>
                    <a:pt x="5919" y="115"/>
                  </a:lnTo>
                  <a:lnTo>
                    <a:pt x="5919" y="111"/>
                  </a:lnTo>
                  <a:lnTo>
                    <a:pt x="5919" y="108"/>
                  </a:lnTo>
                  <a:lnTo>
                    <a:pt x="5919" y="105"/>
                  </a:lnTo>
                  <a:lnTo>
                    <a:pt x="5919" y="101"/>
                  </a:lnTo>
                  <a:lnTo>
                    <a:pt x="5920" y="98"/>
                  </a:lnTo>
                  <a:lnTo>
                    <a:pt x="5920" y="94"/>
                  </a:lnTo>
                  <a:lnTo>
                    <a:pt x="5911" y="96"/>
                  </a:lnTo>
                  <a:lnTo>
                    <a:pt x="5901" y="97"/>
                  </a:lnTo>
                  <a:lnTo>
                    <a:pt x="5891" y="98"/>
                  </a:lnTo>
                  <a:lnTo>
                    <a:pt x="5881" y="99"/>
                  </a:lnTo>
                  <a:lnTo>
                    <a:pt x="5872" y="99"/>
                  </a:lnTo>
                  <a:lnTo>
                    <a:pt x="5862" y="99"/>
                  </a:lnTo>
                  <a:lnTo>
                    <a:pt x="5857" y="99"/>
                  </a:lnTo>
                  <a:lnTo>
                    <a:pt x="5852" y="98"/>
                  </a:lnTo>
                  <a:lnTo>
                    <a:pt x="5848" y="97"/>
                  </a:lnTo>
                  <a:lnTo>
                    <a:pt x="5842" y="96"/>
                  </a:lnTo>
                  <a:lnTo>
                    <a:pt x="5841" y="96"/>
                  </a:lnTo>
                  <a:lnTo>
                    <a:pt x="5840" y="96"/>
                  </a:lnTo>
                  <a:lnTo>
                    <a:pt x="5838" y="95"/>
                  </a:lnTo>
                  <a:lnTo>
                    <a:pt x="5837" y="95"/>
                  </a:lnTo>
                  <a:lnTo>
                    <a:pt x="5835" y="95"/>
                  </a:lnTo>
                  <a:lnTo>
                    <a:pt x="5834" y="95"/>
                  </a:lnTo>
                  <a:lnTo>
                    <a:pt x="5833" y="95"/>
                  </a:lnTo>
                  <a:lnTo>
                    <a:pt x="5831" y="94"/>
                  </a:lnTo>
                  <a:close/>
                  <a:moveTo>
                    <a:pt x="3298" y="113"/>
                  </a:moveTo>
                  <a:lnTo>
                    <a:pt x="3298" y="699"/>
                  </a:lnTo>
                  <a:lnTo>
                    <a:pt x="2732" y="699"/>
                  </a:lnTo>
                  <a:lnTo>
                    <a:pt x="2746" y="694"/>
                  </a:lnTo>
                  <a:lnTo>
                    <a:pt x="2760" y="687"/>
                  </a:lnTo>
                  <a:lnTo>
                    <a:pt x="2775" y="681"/>
                  </a:lnTo>
                  <a:lnTo>
                    <a:pt x="2789" y="674"/>
                  </a:lnTo>
                  <a:lnTo>
                    <a:pt x="2803" y="667"/>
                  </a:lnTo>
                  <a:lnTo>
                    <a:pt x="2817" y="659"/>
                  </a:lnTo>
                  <a:lnTo>
                    <a:pt x="2831" y="652"/>
                  </a:lnTo>
                  <a:lnTo>
                    <a:pt x="2845" y="643"/>
                  </a:lnTo>
                  <a:lnTo>
                    <a:pt x="2858" y="634"/>
                  </a:lnTo>
                  <a:lnTo>
                    <a:pt x="2871" y="624"/>
                  </a:lnTo>
                  <a:lnTo>
                    <a:pt x="2883" y="614"/>
                  </a:lnTo>
                  <a:lnTo>
                    <a:pt x="2896" y="604"/>
                  </a:lnTo>
                  <a:lnTo>
                    <a:pt x="2907" y="593"/>
                  </a:lnTo>
                  <a:lnTo>
                    <a:pt x="2918" y="582"/>
                  </a:lnTo>
                  <a:lnTo>
                    <a:pt x="2923" y="576"/>
                  </a:lnTo>
                  <a:lnTo>
                    <a:pt x="2928" y="570"/>
                  </a:lnTo>
                  <a:lnTo>
                    <a:pt x="2933" y="564"/>
                  </a:lnTo>
                  <a:lnTo>
                    <a:pt x="2938" y="558"/>
                  </a:lnTo>
                  <a:lnTo>
                    <a:pt x="2944" y="549"/>
                  </a:lnTo>
                  <a:lnTo>
                    <a:pt x="2949" y="541"/>
                  </a:lnTo>
                  <a:lnTo>
                    <a:pt x="2955" y="532"/>
                  </a:lnTo>
                  <a:lnTo>
                    <a:pt x="2960" y="523"/>
                  </a:lnTo>
                  <a:lnTo>
                    <a:pt x="2965" y="513"/>
                  </a:lnTo>
                  <a:lnTo>
                    <a:pt x="2970" y="503"/>
                  </a:lnTo>
                  <a:lnTo>
                    <a:pt x="2974" y="493"/>
                  </a:lnTo>
                  <a:lnTo>
                    <a:pt x="2979" y="483"/>
                  </a:lnTo>
                  <a:lnTo>
                    <a:pt x="2987" y="463"/>
                  </a:lnTo>
                  <a:lnTo>
                    <a:pt x="2995" y="442"/>
                  </a:lnTo>
                  <a:lnTo>
                    <a:pt x="3003" y="420"/>
                  </a:lnTo>
                  <a:lnTo>
                    <a:pt x="3010" y="400"/>
                  </a:lnTo>
                  <a:lnTo>
                    <a:pt x="3019" y="376"/>
                  </a:lnTo>
                  <a:lnTo>
                    <a:pt x="3027" y="353"/>
                  </a:lnTo>
                  <a:lnTo>
                    <a:pt x="3031" y="342"/>
                  </a:lnTo>
                  <a:lnTo>
                    <a:pt x="3036" y="330"/>
                  </a:lnTo>
                  <a:lnTo>
                    <a:pt x="3040" y="319"/>
                  </a:lnTo>
                  <a:lnTo>
                    <a:pt x="3045" y="308"/>
                  </a:lnTo>
                  <a:lnTo>
                    <a:pt x="3050" y="298"/>
                  </a:lnTo>
                  <a:lnTo>
                    <a:pt x="3055" y="288"/>
                  </a:lnTo>
                  <a:lnTo>
                    <a:pt x="3060" y="278"/>
                  </a:lnTo>
                  <a:lnTo>
                    <a:pt x="3066" y="269"/>
                  </a:lnTo>
                  <a:lnTo>
                    <a:pt x="3072" y="260"/>
                  </a:lnTo>
                  <a:lnTo>
                    <a:pt x="3078" y="251"/>
                  </a:lnTo>
                  <a:lnTo>
                    <a:pt x="3084" y="243"/>
                  </a:lnTo>
                  <a:lnTo>
                    <a:pt x="3091" y="236"/>
                  </a:lnTo>
                  <a:lnTo>
                    <a:pt x="3097" y="230"/>
                  </a:lnTo>
                  <a:lnTo>
                    <a:pt x="3105" y="223"/>
                  </a:lnTo>
                  <a:lnTo>
                    <a:pt x="3111" y="217"/>
                  </a:lnTo>
                  <a:lnTo>
                    <a:pt x="3118" y="211"/>
                  </a:lnTo>
                  <a:lnTo>
                    <a:pt x="3133" y="200"/>
                  </a:lnTo>
                  <a:lnTo>
                    <a:pt x="3147" y="189"/>
                  </a:lnTo>
                  <a:lnTo>
                    <a:pt x="3161" y="179"/>
                  </a:lnTo>
                  <a:lnTo>
                    <a:pt x="3175" y="170"/>
                  </a:lnTo>
                  <a:lnTo>
                    <a:pt x="3190" y="161"/>
                  </a:lnTo>
                  <a:lnTo>
                    <a:pt x="3204" y="153"/>
                  </a:lnTo>
                  <a:lnTo>
                    <a:pt x="3218" y="146"/>
                  </a:lnTo>
                  <a:lnTo>
                    <a:pt x="3231" y="140"/>
                  </a:lnTo>
                  <a:lnTo>
                    <a:pt x="3245" y="134"/>
                  </a:lnTo>
                  <a:lnTo>
                    <a:pt x="3257" y="129"/>
                  </a:lnTo>
                  <a:lnTo>
                    <a:pt x="3279" y="120"/>
                  </a:lnTo>
                  <a:lnTo>
                    <a:pt x="3298" y="113"/>
                  </a:lnTo>
                  <a:close/>
                  <a:moveTo>
                    <a:pt x="5326" y="130"/>
                  </a:moveTo>
                  <a:lnTo>
                    <a:pt x="5335" y="130"/>
                  </a:lnTo>
                  <a:lnTo>
                    <a:pt x="5345" y="130"/>
                  </a:lnTo>
                  <a:lnTo>
                    <a:pt x="5355" y="130"/>
                  </a:lnTo>
                  <a:lnTo>
                    <a:pt x="5362" y="130"/>
                  </a:lnTo>
                  <a:lnTo>
                    <a:pt x="5369" y="130"/>
                  </a:lnTo>
                  <a:lnTo>
                    <a:pt x="5377" y="130"/>
                  </a:lnTo>
                  <a:lnTo>
                    <a:pt x="5385" y="130"/>
                  </a:lnTo>
                  <a:lnTo>
                    <a:pt x="5392" y="130"/>
                  </a:lnTo>
                  <a:lnTo>
                    <a:pt x="5400" y="131"/>
                  </a:lnTo>
                  <a:lnTo>
                    <a:pt x="5407" y="131"/>
                  </a:lnTo>
                  <a:lnTo>
                    <a:pt x="5415" y="133"/>
                  </a:lnTo>
                  <a:lnTo>
                    <a:pt x="5426" y="134"/>
                  </a:lnTo>
                  <a:lnTo>
                    <a:pt x="5437" y="137"/>
                  </a:lnTo>
                  <a:lnTo>
                    <a:pt x="5442" y="138"/>
                  </a:lnTo>
                  <a:lnTo>
                    <a:pt x="5446" y="139"/>
                  </a:lnTo>
                  <a:lnTo>
                    <a:pt x="5450" y="141"/>
                  </a:lnTo>
                  <a:lnTo>
                    <a:pt x="5455" y="142"/>
                  </a:lnTo>
                  <a:lnTo>
                    <a:pt x="5459" y="144"/>
                  </a:lnTo>
                  <a:lnTo>
                    <a:pt x="5463" y="147"/>
                  </a:lnTo>
                  <a:lnTo>
                    <a:pt x="5467" y="149"/>
                  </a:lnTo>
                  <a:lnTo>
                    <a:pt x="5471" y="152"/>
                  </a:lnTo>
                  <a:lnTo>
                    <a:pt x="5474" y="155"/>
                  </a:lnTo>
                  <a:lnTo>
                    <a:pt x="5479" y="159"/>
                  </a:lnTo>
                  <a:lnTo>
                    <a:pt x="5483" y="163"/>
                  </a:lnTo>
                  <a:lnTo>
                    <a:pt x="5488" y="168"/>
                  </a:lnTo>
                  <a:lnTo>
                    <a:pt x="5492" y="172"/>
                  </a:lnTo>
                  <a:lnTo>
                    <a:pt x="5495" y="176"/>
                  </a:lnTo>
                  <a:lnTo>
                    <a:pt x="5499" y="181"/>
                  </a:lnTo>
                  <a:lnTo>
                    <a:pt x="5502" y="186"/>
                  </a:lnTo>
                  <a:lnTo>
                    <a:pt x="5505" y="191"/>
                  </a:lnTo>
                  <a:lnTo>
                    <a:pt x="5508" y="196"/>
                  </a:lnTo>
                  <a:lnTo>
                    <a:pt x="5510" y="201"/>
                  </a:lnTo>
                  <a:lnTo>
                    <a:pt x="5512" y="207"/>
                  </a:lnTo>
                  <a:lnTo>
                    <a:pt x="5514" y="212"/>
                  </a:lnTo>
                  <a:lnTo>
                    <a:pt x="5515" y="218"/>
                  </a:lnTo>
                  <a:lnTo>
                    <a:pt x="5516" y="223"/>
                  </a:lnTo>
                  <a:lnTo>
                    <a:pt x="5517" y="229"/>
                  </a:lnTo>
                  <a:lnTo>
                    <a:pt x="5518" y="235"/>
                  </a:lnTo>
                  <a:lnTo>
                    <a:pt x="5519" y="240"/>
                  </a:lnTo>
                  <a:lnTo>
                    <a:pt x="5519" y="246"/>
                  </a:lnTo>
                  <a:lnTo>
                    <a:pt x="5519" y="252"/>
                  </a:lnTo>
                  <a:lnTo>
                    <a:pt x="5519" y="259"/>
                  </a:lnTo>
                  <a:lnTo>
                    <a:pt x="5518" y="265"/>
                  </a:lnTo>
                  <a:lnTo>
                    <a:pt x="5517" y="272"/>
                  </a:lnTo>
                  <a:lnTo>
                    <a:pt x="5517" y="278"/>
                  </a:lnTo>
                  <a:lnTo>
                    <a:pt x="5515" y="285"/>
                  </a:lnTo>
                  <a:lnTo>
                    <a:pt x="5514" y="291"/>
                  </a:lnTo>
                  <a:lnTo>
                    <a:pt x="5512" y="297"/>
                  </a:lnTo>
                  <a:lnTo>
                    <a:pt x="5510" y="303"/>
                  </a:lnTo>
                  <a:lnTo>
                    <a:pt x="5507" y="308"/>
                  </a:lnTo>
                  <a:lnTo>
                    <a:pt x="5505" y="314"/>
                  </a:lnTo>
                  <a:lnTo>
                    <a:pt x="5502" y="319"/>
                  </a:lnTo>
                  <a:lnTo>
                    <a:pt x="5499" y="324"/>
                  </a:lnTo>
                  <a:lnTo>
                    <a:pt x="5495" y="329"/>
                  </a:lnTo>
                  <a:lnTo>
                    <a:pt x="5492" y="333"/>
                  </a:lnTo>
                  <a:lnTo>
                    <a:pt x="5488" y="338"/>
                  </a:lnTo>
                  <a:lnTo>
                    <a:pt x="5484" y="342"/>
                  </a:lnTo>
                  <a:lnTo>
                    <a:pt x="5480" y="347"/>
                  </a:lnTo>
                  <a:lnTo>
                    <a:pt x="5476" y="351"/>
                  </a:lnTo>
                  <a:lnTo>
                    <a:pt x="5471" y="355"/>
                  </a:lnTo>
                  <a:lnTo>
                    <a:pt x="5466" y="358"/>
                  </a:lnTo>
                  <a:lnTo>
                    <a:pt x="5461" y="362"/>
                  </a:lnTo>
                  <a:lnTo>
                    <a:pt x="5456" y="365"/>
                  </a:lnTo>
                  <a:lnTo>
                    <a:pt x="5451" y="368"/>
                  </a:lnTo>
                  <a:lnTo>
                    <a:pt x="5446" y="371"/>
                  </a:lnTo>
                  <a:lnTo>
                    <a:pt x="5440" y="374"/>
                  </a:lnTo>
                  <a:lnTo>
                    <a:pt x="5434" y="376"/>
                  </a:lnTo>
                  <a:lnTo>
                    <a:pt x="5429" y="379"/>
                  </a:lnTo>
                  <a:lnTo>
                    <a:pt x="5422" y="381"/>
                  </a:lnTo>
                  <a:lnTo>
                    <a:pt x="5417" y="383"/>
                  </a:lnTo>
                  <a:lnTo>
                    <a:pt x="5410" y="385"/>
                  </a:lnTo>
                  <a:lnTo>
                    <a:pt x="5404" y="386"/>
                  </a:lnTo>
                  <a:lnTo>
                    <a:pt x="5398" y="388"/>
                  </a:lnTo>
                  <a:lnTo>
                    <a:pt x="5387" y="390"/>
                  </a:lnTo>
                  <a:lnTo>
                    <a:pt x="5377" y="391"/>
                  </a:lnTo>
                  <a:lnTo>
                    <a:pt x="5368" y="392"/>
                  </a:lnTo>
                  <a:lnTo>
                    <a:pt x="5359" y="393"/>
                  </a:lnTo>
                  <a:lnTo>
                    <a:pt x="5349" y="394"/>
                  </a:lnTo>
                  <a:lnTo>
                    <a:pt x="5340" y="394"/>
                  </a:lnTo>
                  <a:lnTo>
                    <a:pt x="5330" y="394"/>
                  </a:lnTo>
                  <a:lnTo>
                    <a:pt x="5319" y="394"/>
                  </a:lnTo>
                  <a:lnTo>
                    <a:pt x="5313" y="394"/>
                  </a:lnTo>
                  <a:lnTo>
                    <a:pt x="5307" y="394"/>
                  </a:lnTo>
                  <a:lnTo>
                    <a:pt x="5302" y="394"/>
                  </a:lnTo>
                  <a:lnTo>
                    <a:pt x="5296" y="394"/>
                  </a:lnTo>
                  <a:lnTo>
                    <a:pt x="5290" y="394"/>
                  </a:lnTo>
                  <a:lnTo>
                    <a:pt x="5284" y="393"/>
                  </a:lnTo>
                  <a:lnTo>
                    <a:pt x="5279" y="393"/>
                  </a:lnTo>
                  <a:lnTo>
                    <a:pt x="5273" y="392"/>
                  </a:lnTo>
                  <a:lnTo>
                    <a:pt x="5273" y="392"/>
                  </a:lnTo>
                  <a:lnTo>
                    <a:pt x="5277" y="131"/>
                  </a:lnTo>
                  <a:lnTo>
                    <a:pt x="5287" y="131"/>
                  </a:lnTo>
                  <a:lnTo>
                    <a:pt x="5296" y="131"/>
                  </a:lnTo>
                  <a:lnTo>
                    <a:pt x="5306" y="131"/>
                  </a:lnTo>
                  <a:lnTo>
                    <a:pt x="5316" y="130"/>
                  </a:lnTo>
                  <a:lnTo>
                    <a:pt x="5326" y="130"/>
                  </a:lnTo>
                  <a:close/>
                  <a:moveTo>
                    <a:pt x="4707" y="206"/>
                  </a:moveTo>
                  <a:lnTo>
                    <a:pt x="4812" y="450"/>
                  </a:lnTo>
                  <a:lnTo>
                    <a:pt x="4717" y="450"/>
                  </a:lnTo>
                  <a:lnTo>
                    <a:pt x="4703" y="449"/>
                  </a:lnTo>
                  <a:lnTo>
                    <a:pt x="4689" y="449"/>
                  </a:lnTo>
                  <a:lnTo>
                    <a:pt x="4675" y="449"/>
                  </a:lnTo>
                  <a:lnTo>
                    <a:pt x="4660" y="449"/>
                  </a:lnTo>
                  <a:lnTo>
                    <a:pt x="4646" y="449"/>
                  </a:lnTo>
                  <a:lnTo>
                    <a:pt x="4632" y="449"/>
                  </a:lnTo>
                  <a:lnTo>
                    <a:pt x="4617" y="448"/>
                  </a:lnTo>
                  <a:lnTo>
                    <a:pt x="4603" y="448"/>
                  </a:lnTo>
                  <a:lnTo>
                    <a:pt x="4707" y="206"/>
                  </a:lnTo>
                  <a:close/>
                  <a:moveTo>
                    <a:pt x="2652" y="926"/>
                  </a:moveTo>
                  <a:lnTo>
                    <a:pt x="2651" y="926"/>
                  </a:lnTo>
                  <a:lnTo>
                    <a:pt x="2651" y="927"/>
                  </a:lnTo>
                  <a:lnTo>
                    <a:pt x="2650" y="927"/>
                  </a:lnTo>
                  <a:lnTo>
                    <a:pt x="2650" y="928"/>
                  </a:lnTo>
                  <a:lnTo>
                    <a:pt x="2650" y="928"/>
                  </a:lnTo>
                  <a:lnTo>
                    <a:pt x="2650" y="928"/>
                  </a:lnTo>
                  <a:lnTo>
                    <a:pt x="2650" y="929"/>
                  </a:lnTo>
                  <a:lnTo>
                    <a:pt x="2644" y="938"/>
                  </a:lnTo>
                  <a:lnTo>
                    <a:pt x="2636" y="951"/>
                  </a:lnTo>
                  <a:lnTo>
                    <a:pt x="2631" y="958"/>
                  </a:lnTo>
                  <a:lnTo>
                    <a:pt x="2631" y="958"/>
                  </a:lnTo>
                  <a:lnTo>
                    <a:pt x="2631" y="958"/>
                  </a:lnTo>
                  <a:lnTo>
                    <a:pt x="2633" y="958"/>
                  </a:lnTo>
                  <a:lnTo>
                    <a:pt x="2634" y="958"/>
                  </a:lnTo>
                  <a:lnTo>
                    <a:pt x="2636" y="958"/>
                  </a:lnTo>
                  <a:lnTo>
                    <a:pt x="2637" y="958"/>
                  </a:lnTo>
                  <a:lnTo>
                    <a:pt x="2638" y="958"/>
                  </a:lnTo>
                  <a:lnTo>
                    <a:pt x="2640" y="959"/>
                  </a:lnTo>
                  <a:lnTo>
                    <a:pt x="2641" y="959"/>
                  </a:lnTo>
                  <a:lnTo>
                    <a:pt x="2642" y="959"/>
                  </a:lnTo>
                  <a:lnTo>
                    <a:pt x="2644" y="959"/>
                  </a:lnTo>
                  <a:lnTo>
                    <a:pt x="2644" y="959"/>
                  </a:lnTo>
                  <a:lnTo>
                    <a:pt x="2645" y="959"/>
                  </a:lnTo>
                  <a:lnTo>
                    <a:pt x="2645" y="958"/>
                  </a:lnTo>
                  <a:lnTo>
                    <a:pt x="2645" y="958"/>
                  </a:lnTo>
                  <a:lnTo>
                    <a:pt x="2645" y="958"/>
                  </a:lnTo>
                  <a:lnTo>
                    <a:pt x="2646" y="958"/>
                  </a:lnTo>
                  <a:lnTo>
                    <a:pt x="2646" y="958"/>
                  </a:lnTo>
                  <a:lnTo>
                    <a:pt x="2658" y="949"/>
                  </a:lnTo>
                  <a:lnTo>
                    <a:pt x="2676" y="937"/>
                  </a:lnTo>
                  <a:lnTo>
                    <a:pt x="2688" y="929"/>
                  </a:lnTo>
                  <a:lnTo>
                    <a:pt x="2688" y="928"/>
                  </a:lnTo>
                  <a:lnTo>
                    <a:pt x="2688" y="928"/>
                  </a:lnTo>
                  <a:lnTo>
                    <a:pt x="2688" y="928"/>
                  </a:lnTo>
                  <a:lnTo>
                    <a:pt x="2688" y="927"/>
                  </a:lnTo>
                  <a:lnTo>
                    <a:pt x="2687" y="927"/>
                  </a:lnTo>
                  <a:lnTo>
                    <a:pt x="2687" y="926"/>
                  </a:lnTo>
                  <a:lnTo>
                    <a:pt x="2687" y="926"/>
                  </a:lnTo>
                  <a:lnTo>
                    <a:pt x="2684" y="926"/>
                  </a:lnTo>
                  <a:lnTo>
                    <a:pt x="2678" y="926"/>
                  </a:lnTo>
                  <a:lnTo>
                    <a:pt x="2672" y="926"/>
                  </a:lnTo>
                  <a:lnTo>
                    <a:pt x="2668" y="926"/>
                  </a:lnTo>
                  <a:lnTo>
                    <a:pt x="2665" y="926"/>
                  </a:lnTo>
                  <a:lnTo>
                    <a:pt x="2662" y="926"/>
                  </a:lnTo>
                  <a:lnTo>
                    <a:pt x="2659" y="926"/>
                  </a:lnTo>
                  <a:lnTo>
                    <a:pt x="2657" y="926"/>
                  </a:lnTo>
                  <a:lnTo>
                    <a:pt x="2655" y="926"/>
                  </a:lnTo>
                  <a:lnTo>
                    <a:pt x="2652" y="926"/>
                  </a:lnTo>
                  <a:close/>
                  <a:moveTo>
                    <a:pt x="3239" y="926"/>
                  </a:moveTo>
                  <a:lnTo>
                    <a:pt x="3239" y="926"/>
                  </a:lnTo>
                  <a:lnTo>
                    <a:pt x="3239" y="926"/>
                  </a:lnTo>
                  <a:lnTo>
                    <a:pt x="3239" y="927"/>
                  </a:lnTo>
                  <a:lnTo>
                    <a:pt x="3238" y="927"/>
                  </a:lnTo>
                  <a:lnTo>
                    <a:pt x="3238" y="928"/>
                  </a:lnTo>
                  <a:lnTo>
                    <a:pt x="3237" y="928"/>
                  </a:lnTo>
                  <a:lnTo>
                    <a:pt x="3237" y="928"/>
                  </a:lnTo>
                  <a:lnTo>
                    <a:pt x="3237" y="929"/>
                  </a:lnTo>
                  <a:lnTo>
                    <a:pt x="3232" y="938"/>
                  </a:lnTo>
                  <a:lnTo>
                    <a:pt x="3223" y="951"/>
                  </a:lnTo>
                  <a:lnTo>
                    <a:pt x="3219" y="958"/>
                  </a:lnTo>
                  <a:lnTo>
                    <a:pt x="3219" y="958"/>
                  </a:lnTo>
                  <a:lnTo>
                    <a:pt x="3218" y="958"/>
                  </a:lnTo>
                  <a:lnTo>
                    <a:pt x="3218" y="958"/>
                  </a:lnTo>
                  <a:lnTo>
                    <a:pt x="3220" y="958"/>
                  </a:lnTo>
                  <a:lnTo>
                    <a:pt x="3222" y="958"/>
                  </a:lnTo>
                  <a:lnTo>
                    <a:pt x="3223" y="958"/>
                  </a:lnTo>
                  <a:lnTo>
                    <a:pt x="3225" y="958"/>
                  </a:lnTo>
                  <a:lnTo>
                    <a:pt x="3226" y="958"/>
                  </a:lnTo>
                  <a:lnTo>
                    <a:pt x="3228" y="959"/>
                  </a:lnTo>
                  <a:lnTo>
                    <a:pt x="3229" y="959"/>
                  </a:lnTo>
                  <a:lnTo>
                    <a:pt x="3230" y="959"/>
                  </a:lnTo>
                  <a:lnTo>
                    <a:pt x="3231" y="959"/>
                  </a:lnTo>
                  <a:lnTo>
                    <a:pt x="3232" y="959"/>
                  </a:lnTo>
                  <a:lnTo>
                    <a:pt x="3232" y="959"/>
                  </a:lnTo>
                  <a:lnTo>
                    <a:pt x="3232" y="958"/>
                  </a:lnTo>
                  <a:lnTo>
                    <a:pt x="3233" y="958"/>
                  </a:lnTo>
                  <a:lnTo>
                    <a:pt x="3233" y="958"/>
                  </a:lnTo>
                  <a:lnTo>
                    <a:pt x="3233" y="958"/>
                  </a:lnTo>
                  <a:lnTo>
                    <a:pt x="3246" y="949"/>
                  </a:lnTo>
                  <a:lnTo>
                    <a:pt x="3264" y="937"/>
                  </a:lnTo>
                  <a:lnTo>
                    <a:pt x="3276" y="929"/>
                  </a:lnTo>
                  <a:lnTo>
                    <a:pt x="3276" y="928"/>
                  </a:lnTo>
                  <a:lnTo>
                    <a:pt x="3276" y="928"/>
                  </a:lnTo>
                  <a:lnTo>
                    <a:pt x="3276" y="928"/>
                  </a:lnTo>
                  <a:lnTo>
                    <a:pt x="3275" y="927"/>
                  </a:lnTo>
                  <a:lnTo>
                    <a:pt x="3275" y="927"/>
                  </a:lnTo>
                  <a:lnTo>
                    <a:pt x="3275" y="926"/>
                  </a:lnTo>
                  <a:lnTo>
                    <a:pt x="3275" y="926"/>
                  </a:lnTo>
                  <a:lnTo>
                    <a:pt x="3271" y="926"/>
                  </a:lnTo>
                  <a:lnTo>
                    <a:pt x="3265" y="926"/>
                  </a:lnTo>
                  <a:lnTo>
                    <a:pt x="3260" y="926"/>
                  </a:lnTo>
                  <a:lnTo>
                    <a:pt x="3256" y="926"/>
                  </a:lnTo>
                  <a:lnTo>
                    <a:pt x="3252" y="926"/>
                  </a:lnTo>
                  <a:lnTo>
                    <a:pt x="3249" y="926"/>
                  </a:lnTo>
                  <a:lnTo>
                    <a:pt x="3247" y="926"/>
                  </a:lnTo>
                  <a:lnTo>
                    <a:pt x="3245" y="926"/>
                  </a:lnTo>
                  <a:lnTo>
                    <a:pt x="3243" y="926"/>
                  </a:lnTo>
                  <a:lnTo>
                    <a:pt x="3239" y="926"/>
                  </a:lnTo>
                  <a:close/>
                  <a:moveTo>
                    <a:pt x="2156" y="962"/>
                  </a:moveTo>
                  <a:lnTo>
                    <a:pt x="2147" y="963"/>
                  </a:lnTo>
                  <a:lnTo>
                    <a:pt x="2137" y="963"/>
                  </a:lnTo>
                  <a:lnTo>
                    <a:pt x="2128" y="965"/>
                  </a:lnTo>
                  <a:lnTo>
                    <a:pt x="2120" y="967"/>
                  </a:lnTo>
                  <a:lnTo>
                    <a:pt x="2115" y="969"/>
                  </a:lnTo>
                  <a:lnTo>
                    <a:pt x="2111" y="971"/>
                  </a:lnTo>
                  <a:lnTo>
                    <a:pt x="2107" y="973"/>
                  </a:lnTo>
                  <a:lnTo>
                    <a:pt x="2103" y="975"/>
                  </a:lnTo>
                  <a:lnTo>
                    <a:pt x="2098" y="977"/>
                  </a:lnTo>
                  <a:lnTo>
                    <a:pt x="2094" y="980"/>
                  </a:lnTo>
                  <a:lnTo>
                    <a:pt x="2091" y="982"/>
                  </a:lnTo>
                  <a:lnTo>
                    <a:pt x="2087" y="986"/>
                  </a:lnTo>
                  <a:lnTo>
                    <a:pt x="2083" y="989"/>
                  </a:lnTo>
                  <a:lnTo>
                    <a:pt x="2080" y="992"/>
                  </a:lnTo>
                  <a:lnTo>
                    <a:pt x="2077" y="996"/>
                  </a:lnTo>
                  <a:lnTo>
                    <a:pt x="2074" y="999"/>
                  </a:lnTo>
                  <a:lnTo>
                    <a:pt x="2071" y="1003"/>
                  </a:lnTo>
                  <a:lnTo>
                    <a:pt x="2069" y="1007"/>
                  </a:lnTo>
                  <a:lnTo>
                    <a:pt x="2066" y="1012"/>
                  </a:lnTo>
                  <a:lnTo>
                    <a:pt x="2064" y="1016"/>
                  </a:lnTo>
                  <a:lnTo>
                    <a:pt x="2063" y="1020"/>
                  </a:lnTo>
                  <a:lnTo>
                    <a:pt x="2061" y="1025"/>
                  </a:lnTo>
                  <a:lnTo>
                    <a:pt x="2060" y="1029"/>
                  </a:lnTo>
                  <a:lnTo>
                    <a:pt x="2059" y="1034"/>
                  </a:lnTo>
                  <a:lnTo>
                    <a:pt x="2058" y="1038"/>
                  </a:lnTo>
                  <a:lnTo>
                    <a:pt x="2057" y="1043"/>
                  </a:lnTo>
                  <a:lnTo>
                    <a:pt x="2057" y="1048"/>
                  </a:lnTo>
                  <a:lnTo>
                    <a:pt x="2057" y="1053"/>
                  </a:lnTo>
                  <a:lnTo>
                    <a:pt x="2057" y="1062"/>
                  </a:lnTo>
                  <a:lnTo>
                    <a:pt x="2058" y="1071"/>
                  </a:lnTo>
                  <a:lnTo>
                    <a:pt x="2059" y="1075"/>
                  </a:lnTo>
                  <a:lnTo>
                    <a:pt x="2060" y="1080"/>
                  </a:lnTo>
                  <a:lnTo>
                    <a:pt x="2061" y="1084"/>
                  </a:lnTo>
                  <a:lnTo>
                    <a:pt x="2062" y="1088"/>
                  </a:lnTo>
                  <a:lnTo>
                    <a:pt x="2064" y="1092"/>
                  </a:lnTo>
                  <a:lnTo>
                    <a:pt x="2066" y="1096"/>
                  </a:lnTo>
                  <a:lnTo>
                    <a:pt x="2068" y="1100"/>
                  </a:lnTo>
                  <a:lnTo>
                    <a:pt x="2070" y="1103"/>
                  </a:lnTo>
                  <a:lnTo>
                    <a:pt x="2072" y="1107"/>
                  </a:lnTo>
                  <a:lnTo>
                    <a:pt x="2075" y="1111"/>
                  </a:lnTo>
                  <a:lnTo>
                    <a:pt x="2078" y="1115"/>
                  </a:lnTo>
                  <a:lnTo>
                    <a:pt x="2082" y="1118"/>
                  </a:lnTo>
                  <a:lnTo>
                    <a:pt x="2085" y="1121"/>
                  </a:lnTo>
                  <a:lnTo>
                    <a:pt x="2088" y="1124"/>
                  </a:lnTo>
                  <a:lnTo>
                    <a:pt x="2092" y="1127"/>
                  </a:lnTo>
                  <a:lnTo>
                    <a:pt x="2096" y="1129"/>
                  </a:lnTo>
                  <a:lnTo>
                    <a:pt x="2100" y="1131"/>
                  </a:lnTo>
                  <a:lnTo>
                    <a:pt x="2105" y="1133"/>
                  </a:lnTo>
                  <a:lnTo>
                    <a:pt x="2109" y="1135"/>
                  </a:lnTo>
                  <a:lnTo>
                    <a:pt x="2113" y="1137"/>
                  </a:lnTo>
                  <a:lnTo>
                    <a:pt x="2118" y="1138"/>
                  </a:lnTo>
                  <a:lnTo>
                    <a:pt x="2122" y="1139"/>
                  </a:lnTo>
                  <a:lnTo>
                    <a:pt x="2127" y="1141"/>
                  </a:lnTo>
                  <a:lnTo>
                    <a:pt x="2132" y="1141"/>
                  </a:lnTo>
                  <a:lnTo>
                    <a:pt x="2141" y="1143"/>
                  </a:lnTo>
                  <a:lnTo>
                    <a:pt x="2150" y="1143"/>
                  </a:lnTo>
                  <a:lnTo>
                    <a:pt x="2160" y="1143"/>
                  </a:lnTo>
                  <a:lnTo>
                    <a:pt x="2169" y="1142"/>
                  </a:lnTo>
                  <a:lnTo>
                    <a:pt x="2174" y="1141"/>
                  </a:lnTo>
                  <a:lnTo>
                    <a:pt x="2178" y="1140"/>
                  </a:lnTo>
                  <a:lnTo>
                    <a:pt x="2183" y="1139"/>
                  </a:lnTo>
                  <a:lnTo>
                    <a:pt x="2187" y="1137"/>
                  </a:lnTo>
                  <a:lnTo>
                    <a:pt x="2192" y="1136"/>
                  </a:lnTo>
                  <a:lnTo>
                    <a:pt x="2196" y="1134"/>
                  </a:lnTo>
                  <a:lnTo>
                    <a:pt x="2200" y="1132"/>
                  </a:lnTo>
                  <a:lnTo>
                    <a:pt x="2204" y="1130"/>
                  </a:lnTo>
                  <a:lnTo>
                    <a:pt x="2208" y="1128"/>
                  </a:lnTo>
                  <a:lnTo>
                    <a:pt x="2212" y="1125"/>
                  </a:lnTo>
                  <a:lnTo>
                    <a:pt x="2216" y="1122"/>
                  </a:lnTo>
                  <a:lnTo>
                    <a:pt x="2220" y="1119"/>
                  </a:lnTo>
                  <a:lnTo>
                    <a:pt x="2223" y="1116"/>
                  </a:lnTo>
                  <a:lnTo>
                    <a:pt x="2226" y="1113"/>
                  </a:lnTo>
                  <a:lnTo>
                    <a:pt x="2230" y="1109"/>
                  </a:lnTo>
                  <a:lnTo>
                    <a:pt x="2233" y="1105"/>
                  </a:lnTo>
                  <a:lnTo>
                    <a:pt x="2235" y="1101"/>
                  </a:lnTo>
                  <a:lnTo>
                    <a:pt x="2238" y="1097"/>
                  </a:lnTo>
                  <a:lnTo>
                    <a:pt x="2240" y="1093"/>
                  </a:lnTo>
                  <a:lnTo>
                    <a:pt x="2242" y="1088"/>
                  </a:lnTo>
                  <a:lnTo>
                    <a:pt x="2244" y="1084"/>
                  </a:lnTo>
                  <a:lnTo>
                    <a:pt x="2245" y="1080"/>
                  </a:lnTo>
                  <a:lnTo>
                    <a:pt x="2247" y="1075"/>
                  </a:lnTo>
                  <a:lnTo>
                    <a:pt x="2248" y="1071"/>
                  </a:lnTo>
                  <a:lnTo>
                    <a:pt x="2249" y="1066"/>
                  </a:lnTo>
                  <a:lnTo>
                    <a:pt x="2249" y="1061"/>
                  </a:lnTo>
                  <a:lnTo>
                    <a:pt x="2249" y="1057"/>
                  </a:lnTo>
                  <a:lnTo>
                    <a:pt x="2250" y="1052"/>
                  </a:lnTo>
                  <a:lnTo>
                    <a:pt x="2249" y="1047"/>
                  </a:lnTo>
                  <a:lnTo>
                    <a:pt x="2249" y="1042"/>
                  </a:lnTo>
                  <a:lnTo>
                    <a:pt x="2249" y="1036"/>
                  </a:lnTo>
                  <a:lnTo>
                    <a:pt x="2248" y="1031"/>
                  </a:lnTo>
                  <a:lnTo>
                    <a:pt x="2247" y="1027"/>
                  </a:lnTo>
                  <a:lnTo>
                    <a:pt x="2245" y="1021"/>
                  </a:lnTo>
                  <a:lnTo>
                    <a:pt x="2244" y="1017"/>
                  </a:lnTo>
                  <a:lnTo>
                    <a:pt x="2242" y="1012"/>
                  </a:lnTo>
                  <a:lnTo>
                    <a:pt x="2239" y="1007"/>
                  </a:lnTo>
                  <a:lnTo>
                    <a:pt x="2237" y="1002"/>
                  </a:lnTo>
                  <a:lnTo>
                    <a:pt x="2234" y="997"/>
                  </a:lnTo>
                  <a:lnTo>
                    <a:pt x="2231" y="993"/>
                  </a:lnTo>
                  <a:lnTo>
                    <a:pt x="2227" y="990"/>
                  </a:lnTo>
                  <a:lnTo>
                    <a:pt x="2224" y="986"/>
                  </a:lnTo>
                  <a:lnTo>
                    <a:pt x="2219" y="982"/>
                  </a:lnTo>
                  <a:lnTo>
                    <a:pt x="2215" y="979"/>
                  </a:lnTo>
                  <a:lnTo>
                    <a:pt x="2208" y="975"/>
                  </a:lnTo>
                  <a:lnTo>
                    <a:pt x="2202" y="971"/>
                  </a:lnTo>
                  <a:lnTo>
                    <a:pt x="2194" y="969"/>
                  </a:lnTo>
                  <a:lnTo>
                    <a:pt x="2187" y="966"/>
                  </a:lnTo>
                  <a:lnTo>
                    <a:pt x="2179" y="964"/>
                  </a:lnTo>
                  <a:lnTo>
                    <a:pt x="2172" y="963"/>
                  </a:lnTo>
                  <a:lnTo>
                    <a:pt x="2164" y="962"/>
                  </a:lnTo>
                  <a:lnTo>
                    <a:pt x="2156" y="962"/>
                  </a:lnTo>
                  <a:close/>
                  <a:moveTo>
                    <a:pt x="5951" y="962"/>
                  </a:moveTo>
                  <a:lnTo>
                    <a:pt x="5941" y="963"/>
                  </a:lnTo>
                  <a:lnTo>
                    <a:pt x="5932" y="963"/>
                  </a:lnTo>
                  <a:lnTo>
                    <a:pt x="5923" y="965"/>
                  </a:lnTo>
                  <a:lnTo>
                    <a:pt x="5914" y="967"/>
                  </a:lnTo>
                  <a:lnTo>
                    <a:pt x="5910" y="969"/>
                  </a:lnTo>
                  <a:lnTo>
                    <a:pt x="5905" y="971"/>
                  </a:lnTo>
                  <a:lnTo>
                    <a:pt x="5901" y="973"/>
                  </a:lnTo>
                  <a:lnTo>
                    <a:pt x="5897" y="975"/>
                  </a:lnTo>
                  <a:lnTo>
                    <a:pt x="5893" y="977"/>
                  </a:lnTo>
                  <a:lnTo>
                    <a:pt x="5889" y="980"/>
                  </a:lnTo>
                  <a:lnTo>
                    <a:pt x="5885" y="982"/>
                  </a:lnTo>
                  <a:lnTo>
                    <a:pt x="5881" y="986"/>
                  </a:lnTo>
                  <a:lnTo>
                    <a:pt x="5878" y="989"/>
                  </a:lnTo>
                  <a:lnTo>
                    <a:pt x="5875" y="992"/>
                  </a:lnTo>
                  <a:lnTo>
                    <a:pt x="5872" y="996"/>
                  </a:lnTo>
                  <a:lnTo>
                    <a:pt x="5868" y="999"/>
                  </a:lnTo>
                  <a:lnTo>
                    <a:pt x="5866" y="1003"/>
                  </a:lnTo>
                  <a:lnTo>
                    <a:pt x="5863" y="1007"/>
                  </a:lnTo>
                  <a:lnTo>
                    <a:pt x="5861" y="1012"/>
                  </a:lnTo>
                  <a:lnTo>
                    <a:pt x="5859" y="1016"/>
                  </a:lnTo>
                  <a:lnTo>
                    <a:pt x="5857" y="1020"/>
                  </a:lnTo>
                  <a:lnTo>
                    <a:pt x="5856" y="1025"/>
                  </a:lnTo>
                  <a:lnTo>
                    <a:pt x="5855" y="1029"/>
                  </a:lnTo>
                  <a:lnTo>
                    <a:pt x="5853" y="1034"/>
                  </a:lnTo>
                  <a:lnTo>
                    <a:pt x="5853" y="1038"/>
                  </a:lnTo>
                  <a:lnTo>
                    <a:pt x="5852" y="1043"/>
                  </a:lnTo>
                  <a:lnTo>
                    <a:pt x="5852" y="1048"/>
                  </a:lnTo>
                  <a:lnTo>
                    <a:pt x="5851" y="1053"/>
                  </a:lnTo>
                  <a:lnTo>
                    <a:pt x="5852" y="1062"/>
                  </a:lnTo>
                  <a:lnTo>
                    <a:pt x="5853" y="1071"/>
                  </a:lnTo>
                  <a:lnTo>
                    <a:pt x="5853" y="1075"/>
                  </a:lnTo>
                  <a:lnTo>
                    <a:pt x="5855" y="1080"/>
                  </a:lnTo>
                  <a:lnTo>
                    <a:pt x="5856" y="1084"/>
                  </a:lnTo>
                  <a:lnTo>
                    <a:pt x="5857" y="1088"/>
                  </a:lnTo>
                  <a:lnTo>
                    <a:pt x="5859" y="1092"/>
                  </a:lnTo>
                  <a:lnTo>
                    <a:pt x="5861" y="1096"/>
                  </a:lnTo>
                  <a:lnTo>
                    <a:pt x="5863" y="1100"/>
                  </a:lnTo>
                  <a:lnTo>
                    <a:pt x="5865" y="1103"/>
                  </a:lnTo>
                  <a:lnTo>
                    <a:pt x="5867" y="1107"/>
                  </a:lnTo>
                  <a:lnTo>
                    <a:pt x="5870" y="1111"/>
                  </a:lnTo>
                  <a:lnTo>
                    <a:pt x="5873" y="1115"/>
                  </a:lnTo>
                  <a:lnTo>
                    <a:pt x="5876" y="1118"/>
                  </a:lnTo>
                  <a:lnTo>
                    <a:pt x="5880" y="1121"/>
                  </a:lnTo>
                  <a:lnTo>
                    <a:pt x="5883" y="1124"/>
                  </a:lnTo>
                  <a:lnTo>
                    <a:pt x="5887" y="1127"/>
                  </a:lnTo>
                  <a:lnTo>
                    <a:pt x="5891" y="1129"/>
                  </a:lnTo>
                  <a:lnTo>
                    <a:pt x="5895" y="1131"/>
                  </a:lnTo>
                  <a:lnTo>
                    <a:pt x="5899" y="1133"/>
                  </a:lnTo>
                  <a:lnTo>
                    <a:pt x="5903" y="1135"/>
                  </a:lnTo>
                  <a:lnTo>
                    <a:pt x="5908" y="1137"/>
                  </a:lnTo>
                  <a:lnTo>
                    <a:pt x="5913" y="1138"/>
                  </a:lnTo>
                  <a:lnTo>
                    <a:pt x="5917" y="1139"/>
                  </a:lnTo>
                  <a:lnTo>
                    <a:pt x="5922" y="1141"/>
                  </a:lnTo>
                  <a:lnTo>
                    <a:pt x="5926" y="1141"/>
                  </a:lnTo>
                  <a:lnTo>
                    <a:pt x="5936" y="1143"/>
                  </a:lnTo>
                  <a:lnTo>
                    <a:pt x="5945" y="1143"/>
                  </a:lnTo>
                  <a:lnTo>
                    <a:pt x="5955" y="1143"/>
                  </a:lnTo>
                  <a:lnTo>
                    <a:pt x="5964" y="1142"/>
                  </a:lnTo>
                  <a:lnTo>
                    <a:pt x="5969" y="1141"/>
                  </a:lnTo>
                  <a:lnTo>
                    <a:pt x="5973" y="1140"/>
                  </a:lnTo>
                  <a:lnTo>
                    <a:pt x="5978" y="1139"/>
                  </a:lnTo>
                  <a:lnTo>
                    <a:pt x="5982" y="1137"/>
                  </a:lnTo>
                  <a:lnTo>
                    <a:pt x="5986" y="1136"/>
                  </a:lnTo>
                  <a:lnTo>
                    <a:pt x="5991" y="1134"/>
                  </a:lnTo>
                  <a:lnTo>
                    <a:pt x="5995" y="1132"/>
                  </a:lnTo>
                  <a:lnTo>
                    <a:pt x="5999" y="1130"/>
                  </a:lnTo>
                  <a:lnTo>
                    <a:pt x="6003" y="1128"/>
                  </a:lnTo>
                  <a:lnTo>
                    <a:pt x="6007" y="1125"/>
                  </a:lnTo>
                  <a:lnTo>
                    <a:pt x="6011" y="1122"/>
                  </a:lnTo>
                  <a:lnTo>
                    <a:pt x="6015" y="1119"/>
                  </a:lnTo>
                  <a:lnTo>
                    <a:pt x="6015" y="1119"/>
                  </a:lnTo>
                  <a:lnTo>
                    <a:pt x="6018" y="1116"/>
                  </a:lnTo>
                  <a:lnTo>
                    <a:pt x="6021" y="1113"/>
                  </a:lnTo>
                  <a:lnTo>
                    <a:pt x="6024" y="1109"/>
                  </a:lnTo>
                  <a:lnTo>
                    <a:pt x="6027" y="1105"/>
                  </a:lnTo>
                  <a:lnTo>
                    <a:pt x="6030" y="1101"/>
                  </a:lnTo>
                  <a:lnTo>
                    <a:pt x="6032" y="1097"/>
                  </a:lnTo>
                  <a:lnTo>
                    <a:pt x="6035" y="1093"/>
                  </a:lnTo>
                  <a:lnTo>
                    <a:pt x="6037" y="1088"/>
                  </a:lnTo>
                  <a:lnTo>
                    <a:pt x="6038" y="1084"/>
                  </a:lnTo>
                  <a:lnTo>
                    <a:pt x="6040" y="1080"/>
                  </a:lnTo>
                  <a:lnTo>
                    <a:pt x="6041" y="1075"/>
                  </a:lnTo>
                  <a:lnTo>
                    <a:pt x="6042" y="1071"/>
                  </a:lnTo>
                  <a:lnTo>
                    <a:pt x="6043" y="1066"/>
                  </a:lnTo>
                  <a:lnTo>
                    <a:pt x="6044" y="1061"/>
                  </a:lnTo>
                  <a:lnTo>
                    <a:pt x="6044" y="1057"/>
                  </a:lnTo>
                  <a:lnTo>
                    <a:pt x="6044" y="1052"/>
                  </a:lnTo>
                  <a:lnTo>
                    <a:pt x="6044" y="1047"/>
                  </a:lnTo>
                  <a:lnTo>
                    <a:pt x="6044" y="1042"/>
                  </a:lnTo>
                  <a:lnTo>
                    <a:pt x="6043" y="1036"/>
                  </a:lnTo>
                  <a:lnTo>
                    <a:pt x="6043" y="1031"/>
                  </a:lnTo>
                  <a:lnTo>
                    <a:pt x="6041" y="1027"/>
                  </a:lnTo>
                  <a:lnTo>
                    <a:pt x="6040" y="1021"/>
                  </a:lnTo>
                  <a:lnTo>
                    <a:pt x="6039" y="1017"/>
                  </a:lnTo>
                  <a:lnTo>
                    <a:pt x="6037" y="1012"/>
                  </a:lnTo>
                  <a:lnTo>
                    <a:pt x="6034" y="1007"/>
                  </a:lnTo>
                  <a:lnTo>
                    <a:pt x="6032" y="1002"/>
                  </a:lnTo>
                  <a:lnTo>
                    <a:pt x="6029" y="997"/>
                  </a:lnTo>
                  <a:lnTo>
                    <a:pt x="6026" y="993"/>
                  </a:lnTo>
                  <a:lnTo>
                    <a:pt x="6022" y="990"/>
                  </a:lnTo>
                  <a:lnTo>
                    <a:pt x="6018" y="986"/>
                  </a:lnTo>
                  <a:lnTo>
                    <a:pt x="6014" y="982"/>
                  </a:lnTo>
                  <a:lnTo>
                    <a:pt x="6010" y="979"/>
                  </a:lnTo>
                  <a:lnTo>
                    <a:pt x="6003" y="975"/>
                  </a:lnTo>
                  <a:lnTo>
                    <a:pt x="5996" y="971"/>
                  </a:lnTo>
                  <a:lnTo>
                    <a:pt x="5989" y="969"/>
                  </a:lnTo>
                  <a:lnTo>
                    <a:pt x="5982" y="966"/>
                  </a:lnTo>
                  <a:lnTo>
                    <a:pt x="5974" y="964"/>
                  </a:lnTo>
                  <a:lnTo>
                    <a:pt x="5967" y="963"/>
                  </a:lnTo>
                  <a:lnTo>
                    <a:pt x="5959" y="962"/>
                  </a:lnTo>
                  <a:lnTo>
                    <a:pt x="5951" y="962"/>
                  </a:lnTo>
                  <a:close/>
                  <a:moveTo>
                    <a:pt x="1898" y="963"/>
                  </a:moveTo>
                  <a:lnTo>
                    <a:pt x="1887" y="963"/>
                  </a:lnTo>
                  <a:lnTo>
                    <a:pt x="1877" y="965"/>
                  </a:lnTo>
                  <a:lnTo>
                    <a:pt x="1872" y="965"/>
                  </a:lnTo>
                  <a:lnTo>
                    <a:pt x="1867" y="967"/>
                  </a:lnTo>
                  <a:lnTo>
                    <a:pt x="1862" y="968"/>
                  </a:lnTo>
                  <a:lnTo>
                    <a:pt x="1857" y="969"/>
                  </a:lnTo>
                  <a:lnTo>
                    <a:pt x="1852" y="971"/>
                  </a:lnTo>
                  <a:lnTo>
                    <a:pt x="1848" y="973"/>
                  </a:lnTo>
                  <a:lnTo>
                    <a:pt x="1844" y="974"/>
                  </a:lnTo>
                  <a:lnTo>
                    <a:pt x="1839" y="976"/>
                  </a:lnTo>
                  <a:lnTo>
                    <a:pt x="1835" y="979"/>
                  </a:lnTo>
                  <a:lnTo>
                    <a:pt x="1831" y="981"/>
                  </a:lnTo>
                  <a:lnTo>
                    <a:pt x="1827" y="984"/>
                  </a:lnTo>
                  <a:lnTo>
                    <a:pt x="1824" y="987"/>
                  </a:lnTo>
                  <a:lnTo>
                    <a:pt x="1821" y="990"/>
                  </a:lnTo>
                  <a:lnTo>
                    <a:pt x="1817" y="993"/>
                  </a:lnTo>
                  <a:lnTo>
                    <a:pt x="1814" y="996"/>
                  </a:lnTo>
                  <a:lnTo>
                    <a:pt x="1811" y="1000"/>
                  </a:lnTo>
                  <a:lnTo>
                    <a:pt x="1809" y="1004"/>
                  </a:lnTo>
                  <a:lnTo>
                    <a:pt x="1806" y="1008"/>
                  </a:lnTo>
                  <a:lnTo>
                    <a:pt x="1804" y="1012"/>
                  </a:lnTo>
                  <a:lnTo>
                    <a:pt x="1802" y="1016"/>
                  </a:lnTo>
                  <a:lnTo>
                    <a:pt x="1800" y="1020"/>
                  </a:lnTo>
                  <a:lnTo>
                    <a:pt x="1798" y="1025"/>
                  </a:lnTo>
                  <a:lnTo>
                    <a:pt x="1797" y="1030"/>
                  </a:lnTo>
                  <a:lnTo>
                    <a:pt x="1796" y="1035"/>
                  </a:lnTo>
                  <a:lnTo>
                    <a:pt x="1795" y="1040"/>
                  </a:lnTo>
                  <a:lnTo>
                    <a:pt x="1794" y="1045"/>
                  </a:lnTo>
                  <a:lnTo>
                    <a:pt x="1794" y="1051"/>
                  </a:lnTo>
                  <a:lnTo>
                    <a:pt x="1794" y="1057"/>
                  </a:lnTo>
                  <a:lnTo>
                    <a:pt x="1794" y="1062"/>
                  </a:lnTo>
                  <a:lnTo>
                    <a:pt x="1794" y="1067"/>
                  </a:lnTo>
                  <a:lnTo>
                    <a:pt x="1795" y="1072"/>
                  </a:lnTo>
                  <a:lnTo>
                    <a:pt x="1796" y="1077"/>
                  </a:lnTo>
                  <a:lnTo>
                    <a:pt x="1797" y="1082"/>
                  </a:lnTo>
                  <a:lnTo>
                    <a:pt x="1799" y="1086"/>
                  </a:lnTo>
                  <a:lnTo>
                    <a:pt x="1800" y="1090"/>
                  </a:lnTo>
                  <a:lnTo>
                    <a:pt x="1802" y="1095"/>
                  </a:lnTo>
                  <a:lnTo>
                    <a:pt x="1804" y="1099"/>
                  </a:lnTo>
                  <a:lnTo>
                    <a:pt x="1807" y="1102"/>
                  </a:lnTo>
                  <a:lnTo>
                    <a:pt x="1809" y="1106"/>
                  </a:lnTo>
                  <a:lnTo>
                    <a:pt x="1812" y="1109"/>
                  </a:lnTo>
                  <a:lnTo>
                    <a:pt x="1814" y="1113"/>
                  </a:lnTo>
                  <a:lnTo>
                    <a:pt x="1818" y="1116"/>
                  </a:lnTo>
                  <a:lnTo>
                    <a:pt x="1821" y="1118"/>
                  </a:lnTo>
                  <a:lnTo>
                    <a:pt x="1824" y="1121"/>
                  </a:lnTo>
                  <a:lnTo>
                    <a:pt x="1828" y="1124"/>
                  </a:lnTo>
                  <a:lnTo>
                    <a:pt x="1831" y="1126"/>
                  </a:lnTo>
                  <a:lnTo>
                    <a:pt x="1835" y="1128"/>
                  </a:lnTo>
                  <a:lnTo>
                    <a:pt x="1839" y="1130"/>
                  </a:lnTo>
                  <a:lnTo>
                    <a:pt x="1848" y="1134"/>
                  </a:lnTo>
                  <a:lnTo>
                    <a:pt x="1856" y="1137"/>
                  </a:lnTo>
                  <a:lnTo>
                    <a:pt x="1865" y="1139"/>
                  </a:lnTo>
                  <a:lnTo>
                    <a:pt x="1875" y="1141"/>
                  </a:lnTo>
                  <a:lnTo>
                    <a:pt x="1885" y="1141"/>
                  </a:lnTo>
                  <a:lnTo>
                    <a:pt x="1894" y="1142"/>
                  </a:lnTo>
                  <a:lnTo>
                    <a:pt x="1903" y="1142"/>
                  </a:lnTo>
                  <a:lnTo>
                    <a:pt x="1911" y="1141"/>
                  </a:lnTo>
                  <a:lnTo>
                    <a:pt x="1919" y="1140"/>
                  </a:lnTo>
                  <a:lnTo>
                    <a:pt x="1928" y="1139"/>
                  </a:lnTo>
                  <a:lnTo>
                    <a:pt x="1936" y="1137"/>
                  </a:lnTo>
                  <a:lnTo>
                    <a:pt x="1944" y="1135"/>
                  </a:lnTo>
                  <a:lnTo>
                    <a:pt x="1952" y="1133"/>
                  </a:lnTo>
                  <a:lnTo>
                    <a:pt x="1960" y="1131"/>
                  </a:lnTo>
                  <a:lnTo>
                    <a:pt x="1960" y="1128"/>
                  </a:lnTo>
                  <a:lnTo>
                    <a:pt x="1960" y="1124"/>
                  </a:lnTo>
                  <a:lnTo>
                    <a:pt x="1960" y="1120"/>
                  </a:lnTo>
                  <a:lnTo>
                    <a:pt x="1960" y="1117"/>
                  </a:lnTo>
                  <a:lnTo>
                    <a:pt x="1960" y="1113"/>
                  </a:lnTo>
                  <a:lnTo>
                    <a:pt x="1960" y="1110"/>
                  </a:lnTo>
                  <a:lnTo>
                    <a:pt x="1960" y="1106"/>
                  </a:lnTo>
                  <a:lnTo>
                    <a:pt x="1960" y="1103"/>
                  </a:lnTo>
                  <a:lnTo>
                    <a:pt x="1960" y="1098"/>
                  </a:lnTo>
                  <a:lnTo>
                    <a:pt x="1960" y="1092"/>
                  </a:lnTo>
                  <a:lnTo>
                    <a:pt x="1960" y="1087"/>
                  </a:lnTo>
                  <a:lnTo>
                    <a:pt x="1960" y="1082"/>
                  </a:lnTo>
                  <a:lnTo>
                    <a:pt x="1960" y="1077"/>
                  </a:lnTo>
                  <a:lnTo>
                    <a:pt x="1961" y="1072"/>
                  </a:lnTo>
                  <a:lnTo>
                    <a:pt x="1962" y="1067"/>
                  </a:lnTo>
                  <a:lnTo>
                    <a:pt x="1962" y="1062"/>
                  </a:lnTo>
                  <a:lnTo>
                    <a:pt x="1959" y="1062"/>
                  </a:lnTo>
                  <a:lnTo>
                    <a:pt x="1957" y="1062"/>
                  </a:lnTo>
                  <a:lnTo>
                    <a:pt x="1954" y="1062"/>
                  </a:lnTo>
                  <a:lnTo>
                    <a:pt x="1952" y="1062"/>
                  </a:lnTo>
                  <a:lnTo>
                    <a:pt x="1949" y="1062"/>
                  </a:lnTo>
                  <a:lnTo>
                    <a:pt x="1947" y="1062"/>
                  </a:lnTo>
                  <a:lnTo>
                    <a:pt x="1944" y="1062"/>
                  </a:lnTo>
                  <a:lnTo>
                    <a:pt x="1941" y="1062"/>
                  </a:lnTo>
                  <a:lnTo>
                    <a:pt x="1939" y="1062"/>
                  </a:lnTo>
                  <a:lnTo>
                    <a:pt x="1937" y="1062"/>
                  </a:lnTo>
                  <a:lnTo>
                    <a:pt x="1934" y="1062"/>
                  </a:lnTo>
                  <a:lnTo>
                    <a:pt x="1932" y="1062"/>
                  </a:lnTo>
                  <a:lnTo>
                    <a:pt x="1930" y="1062"/>
                  </a:lnTo>
                  <a:lnTo>
                    <a:pt x="1927" y="1062"/>
                  </a:lnTo>
                  <a:lnTo>
                    <a:pt x="1925" y="1062"/>
                  </a:lnTo>
                  <a:lnTo>
                    <a:pt x="1922" y="1062"/>
                  </a:lnTo>
                  <a:lnTo>
                    <a:pt x="1923" y="1066"/>
                  </a:lnTo>
                  <a:lnTo>
                    <a:pt x="1923" y="1072"/>
                  </a:lnTo>
                  <a:lnTo>
                    <a:pt x="1924" y="1076"/>
                  </a:lnTo>
                  <a:lnTo>
                    <a:pt x="1924" y="1081"/>
                  </a:lnTo>
                  <a:lnTo>
                    <a:pt x="1924" y="1086"/>
                  </a:lnTo>
                  <a:lnTo>
                    <a:pt x="1924" y="1091"/>
                  </a:lnTo>
                  <a:lnTo>
                    <a:pt x="1924" y="1096"/>
                  </a:lnTo>
                  <a:lnTo>
                    <a:pt x="1924" y="1101"/>
                  </a:lnTo>
                  <a:lnTo>
                    <a:pt x="1924" y="1103"/>
                  </a:lnTo>
                  <a:lnTo>
                    <a:pt x="1924" y="1105"/>
                  </a:lnTo>
                  <a:lnTo>
                    <a:pt x="1924" y="1108"/>
                  </a:lnTo>
                  <a:lnTo>
                    <a:pt x="1924" y="1110"/>
                  </a:lnTo>
                  <a:lnTo>
                    <a:pt x="1924" y="1113"/>
                  </a:lnTo>
                  <a:lnTo>
                    <a:pt x="1924" y="1115"/>
                  </a:lnTo>
                  <a:lnTo>
                    <a:pt x="1924" y="1118"/>
                  </a:lnTo>
                  <a:lnTo>
                    <a:pt x="1924" y="1120"/>
                  </a:lnTo>
                  <a:lnTo>
                    <a:pt x="1924" y="1120"/>
                  </a:lnTo>
                  <a:lnTo>
                    <a:pt x="1924" y="1121"/>
                  </a:lnTo>
                  <a:lnTo>
                    <a:pt x="1924" y="1121"/>
                  </a:lnTo>
                  <a:lnTo>
                    <a:pt x="1924" y="1122"/>
                  </a:lnTo>
                  <a:lnTo>
                    <a:pt x="1924" y="1122"/>
                  </a:lnTo>
                  <a:lnTo>
                    <a:pt x="1923" y="1122"/>
                  </a:lnTo>
                  <a:lnTo>
                    <a:pt x="1923" y="1123"/>
                  </a:lnTo>
                  <a:lnTo>
                    <a:pt x="1922" y="1123"/>
                  </a:lnTo>
                  <a:lnTo>
                    <a:pt x="1920" y="1124"/>
                  </a:lnTo>
                  <a:lnTo>
                    <a:pt x="1919" y="1124"/>
                  </a:lnTo>
                  <a:lnTo>
                    <a:pt x="1917" y="1124"/>
                  </a:lnTo>
                  <a:lnTo>
                    <a:pt x="1915" y="1125"/>
                  </a:lnTo>
                  <a:lnTo>
                    <a:pt x="1914" y="1125"/>
                  </a:lnTo>
                  <a:lnTo>
                    <a:pt x="1913" y="1125"/>
                  </a:lnTo>
                  <a:lnTo>
                    <a:pt x="1911" y="1126"/>
                  </a:lnTo>
                  <a:lnTo>
                    <a:pt x="1909" y="1126"/>
                  </a:lnTo>
                  <a:lnTo>
                    <a:pt x="1907" y="1126"/>
                  </a:lnTo>
                  <a:lnTo>
                    <a:pt x="1905" y="1126"/>
                  </a:lnTo>
                  <a:lnTo>
                    <a:pt x="1903" y="1127"/>
                  </a:lnTo>
                  <a:lnTo>
                    <a:pt x="1901" y="1127"/>
                  </a:lnTo>
                  <a:lnTo>
                    <a:pt x="1898" y="1127"/>
                  </a:lnTo>
                  <a:lnTo>
                    <a:pt x="1896" y="1127"/>
                  </a:lnTo>
                  <a:lnTo>
                    <a:pt x="1895" y="1127"/>
                  </a:lnTo>
                  <a:lnTo>
                    <a:pt x="1893" y="1127"/>
                  </a:lnTo>
                  <a:lnTo>
                    <a:pt x="1891" y="1127"/>
                  </a:lnTo>
                  <a:lnTo>
                    <a:pt x="1889" y="1126"/>
                  </a:lnTo>
                  <a:lnTo>
                    <a:pt x="1888" y="1126"/>
                  </a:lnTo>
                  <a:lnTo>
                    <a:pt x="1886" y="1126"/>
                  </a:lnTo>
                  <a:lnTo>
                    <a:pt x="1885" y="1126"/>
                  </a:lnTo>
                  <a:lnTo>
                    <a:pt x="1883" y="1125"/>
                  </a:lnTo>
                  <a:lnTo>
                    <a:pt x="1879" y="1124"/>
                  </a:lnTo>
                  <a:lnTo>
                    <a:pt x="1875" y="1124"/>
                  </a:lnTo>
                  <a:lnTo>
                    <a:pt x="1872" y="1122"/>
                  </a:lnTo>
                  <a:lnTo>
                    <a:pt x="1869" y="1121"/>
                  </a:lnTo>
                  <a:lnTo>
                    <a:pt x="1866" y="1120"/>
                  </a:lnTo>
                  <a:lnTo>
                    <a:pt x="1864" y="1118"/>
                  </a:lnTo>
                  <a:lnTo>
                    <a:pt x="1861" y="1116"/>
                  </a:lnTo>
                  <a:lnTo>
                    <a:pt x="1857" y="1114"/>
                  </a:lnTo>
                  <a:lnTo>
                    <a:pt x="1855" y="1111"/>
                  </a:lnTo>
                  <a:lnTo>
                    <a:pt x="1852" y="1108"/>
                  </a:lnTo>
                  <a:lnTo>
                    <a:pt x="1850" y="1105"/>
                  </a:lnTo>
                  <a:lnTo>
                    <a:pt x="1848" y="1102"/>
                  </a:lnTo>
                  <a:lnTo>
                    <a:pt x="1845" y="1099"/>
                  </a:lnTo>
                  <a:lnTo>
                    <a:pt x="1844" y="1095"/>
                  </a:lnTo>
                  <a:lnTo>
                    <a:pt x="1842" y="1092"/>
                  </a:lnTo>
                  <a:lnTo>
                    <a:pt x="1840" y="1088"/>
                  </a:lnTo>
                  <a:lnTo>
                    <a:pt x="1838" y="1081"/>
                  </a:lnTo>
                  <a:lnTo>
                    <a:pt x="1836" y="1073"/>
                  </a:lnTo>
                  <a:lnTo>
                    <a:pt x="1835" y="1065"/>
                  </a:lnTo>
                  <a:lnTo>
                    <a:pt x="1835" y="1058"/>
                  </a:lnTo>
                  <a:lnTo>
                    <a:pt x="1835" y="1051"/>
                  </a:lnTo>
                  <a:lnTo>
                    <a:pt x="1836" y="1044"/>
                  </a:lnTo>
                  <a:lnTo>
                    <a:pt x="1837" y="1037"/>
                  </a:lnTo>
                  <a:lnTo>
                    <a:pt x="1838" y="1031"/>
                  </a:lnTo>
                  <a:lnTo>
                    <a:pt x="1840" y="1024"/>
                  </a:lnTo>
                  <a:lnTo>
                    <a:pt x="1842" y="1018"/>
                  </a:lnTo>
                  <a:lnTo>
                    <a:pt x="1845" y="1012"/>
                  </a:lnTo>
                  <a:lnTo>
                    <a:pt x="1849" y="1006"/>
                  </a:lnTo>
                  <a:lnTo>
                    <a:pt x="1851" y="1003"/>
                  </a:lnTo>
                  <a:lnTo>
                    <a:pt x="1853" y="1000"/>
                  </a:lnTo>
                  <a:lnTo>
                    <a:pt x="1856" y="997"/>
                  </a:lnTo>
                  <a:lnTo>
                    <a:pt x="1859" y="994"/>
                  </a:lnTo>
                  <a:lnTo>
                    <a:pt x="1861" y="992"/>
                  </a:lnTo>
                  <a:lnTo>
                    <a:pt x="1864" y="990"/>
                  </a:lnTo>
                  <a:lnTo>
                    <a:pt x="1867" y="988"/>
                  </a:lnTo>
                  <a:lnTo>
                    <a:pt x="1870" y="986"/>
                  </a:lnTo>
                  <a:lnTo>
                    <a:pt x="1874" y="984"/>
                  </a:lnTo>
                  <a:lnTo>
                    <a:pt x="1877" y="983"/>
                  </a:lnTo>
                  <a:lnTo>
                    <a:pt x="1880" y="982"/>
                  </a:lnTo>
                  <a:lnTo>
                    <a:pt x="1884" y="981"/>
                  </a:lnTo>
                  <a:lnTo>
                    <a:pt x="1887" y="980"/>
                  </a:lnTo>
                  <a:lnTo>
                    <a:pt x="1891" y="979"/>
                  </a:lnTo>
                  <a:lnTo>
                    <a:pt x="1895" y="979"/>
                  </a:lnTo>
                  <a:lnTo>
                    <a:pt x="1898" y="979"/>
                  </a:lnTo>
                  <a:lnTo>
                    <a:pt x="1906" y="979"/>
                  </a:lnTo>
                  <a:lnTo>
                    <a:pt x="1913" y="980"/>
                  </a:lnTo>
                  <a:lnTo>
                    <a:pt x="1917" y="981"/>
                  </a:lnTo>
                  <a:lnTo>
                    <a:pt x="1920" y="982"/>
                  </a:lnTo>
                  <a:lnTo>
                    <a:pt x="1923" y="984"/>
                  </a:lnTo>
                  <a:lnTo>
                    <a:pt x="1926" y="985"/>
                  </a:lnTo>
                  <a:lnTo>
                    <a:pt x="1930" y="987"/>
                  </a:lnTo>
                  <a:lnTo>
                    <a:pt x="1933" y="988"/>
                  </a:lnTo>
                  <a:lnTo>
                    <a:pt x="1935" y="990"/>
                  </a:lnTo>
                  <a:lnTo>
                    <a:pt x="1938" y="993"/>
                  </a:lnTo>
                  <a:lnTo>
                    <a:pt x="1941" y="995"/>
                  </a:lnTo>
                  <a:lnTo>
                    <a:pt x="1943" y="998"/>
                  </a:lnTo>
                  <a:lnTo>
                    <a:pt x="1946" y="1001"/>
                  </a:lnTo>
                  <a:lnTo>
                    <a:pt x="1948" y="1004"/>
                  </a:lnTo>
                  <a:lnTo>
                    <a:pt x="1952" y="1004"/>
                  </a:lnTo>
                  <a:lnTo>
                    <a:pt x="1952" y="1001"/>
                  </a:lnTo>
                  <a:lnTo>
                    <a:pt x="1953" y="997"/>
                  </a:lnTo>
                  <a:lnTo>
                    <a:pt x="1954" y="994"/>
                  </a:lnTo>
                  <a:lnTo>
                    <a:pt x="1955" y="991"/>
                  </a:lnTo>
                  <a:lnTo>
                    <a:pt x="1956" y="988"/>
                  </a:lnTo>
                  <a:lnTo>
                    <a:pt x="1957" y="984"/>
                  </a:lnTo>
                  <a:lnTo>
                    <a:pt x="1958" y="981"/>
                  </a:lnTo>
                  <a:lnTo>
                    <a:pt x="1959" y="978"/>
                  </a:lnTo>
                  <a:lnTo>
                    <a:pt x="1952" y="974"/>
                  </a:lnTo>
                  <a:lnTo>
                    <a:pt x="1944" y="971"/>
                  </a:lnTo>
                  <a:lnTo>
                    <a:pt x="1937" y="969"/>
                  </a:lnTo>
                  <a:lnTo>
                    <a:pt x="1930" y="967"/>
                  </a:lnTo>
                  <a:lnTo>
                    <a:pt x="1922" y="965"/>
                  </a:lnTo>
                  <a:lnTo>
                    <a:pt x="1914" y="964"/>
                  </a:lnTo>
                  <a:lnTo>
                    <a:pt x="1906" y="963"/>
                  </a:lnTo>
                  <a:lnTo>
                    <a:pt x="1898" y="963"/>
                  </a:lnTo>
                  <a:close/>
                  <a:moveTo>
                    <a:pt x="6235" y="963"/>
                  </a:moveTo>
                  <a:lnTo>
                    <a:pt x="6224" y="963"/>
                  </a:lnTo>
                  <a:lnTo>
                    <a:pt x="6214" y="965"/>
                  </a:lnTo>
                  <a:lnTo>
                    <a:pt x="6209" y="965"/>
                  </a:lnTo>
                  <a:lnTo>
                    <a:pt x="6204" y="967"/>
                  </a:lnTo>
                  <a:lnTo>
                    <a:pt x="6199" y="968"/>
                  </a:lnTo>
                  <a:lnTo>
                    <a:pt x="6194" y="969"/>
                  </a:lnTo>
                  <a:lnTo>
                    <a:pt x="6190" y="971"/>
                  </a:lnTo>
                  <a:lnTo>
                    <a:pt x="6185" y="973"/>
                  </a:lnTo>
                  <a:lnTo>
                    <a:pt x="6181" y="974"/>
                  </a:lnTo>
                  <a:lnTo>
                    <a:pt x="6177" y="976"/>
                  </a:lnTo>
                  <a:lnTo>
                    <a:pt x="6172" y="979"/>
                  </a:lnTo>
                  <a:lnTo>
                    <a:pt x="6168" y="981"/>
                  </a:lnTo>
                  <a:lnTo>
                    <a:pt x="6165" y="984"/>
                  </a:lnTo>
                  <a:lnTo>
                    <a:pt x="6161" y="987"/>
                  </a:lnTo>
                  <a:lnTo>
                    <a:pt x="6158" y="990"/>
                  </a:lnTo>
                  <a:lnTo>
                    <a:pt x="6155" y="993"/>
                  </a:lnTo>
                  <a:lnTo>
                    <a:pt x="6151" y="996"/>
                  </a:lnTo>
                  <a:lnTo>
                    <a:pt x="6149" y="1000"/>
                  </a:lnTo>
                  <a:lnTo>
                    <a:pt x="6146" y="1004"/>
                  </a:lnTo>
                  <a:lnTo>
                    <a:pt x="6144" y="1008"/>
                  </a:lnTo>
                  <a:lnTo>
                    <a:pt x="6141" y="1012"/>
                  </a:lnTo>
                  <a:lnTo>
                    <a:pt x="6139" y="1016"/>
                  </a:lnTo>
                  <a:lnTo>
                    <a:pt x="6137" y="1020"/>
                  </a:lnTo>
                  <a:lnTo>
                    <a:pt x="6136" y="1025"/>
                  </a:lnTo>
                  <a:lnTo>
                    <a:pt x="6134" y="1030"/>
                  </a:lnTo>
                  <a:lnTo>
                    <a:pt x="6133" y="1035"/>
                  </a:lnTo>
                  <a:lnTo>
                    <a:pt x="6132" y="1040"/>
                  </a:lnTo>
                  <a:lnTo>
                    <a:pt x="6132" y="1045"/>
                  </a:lnTo>
                  <a:lnTo>
                    <a:pt x="6131" y="1051"/>
                  </a:lnTo>
                  <a:lnTo>
                    <a:pt x="6131" y="1057"/>
                  </a:lnTo>
                  <a:lnTo>
                    <a:pt x="6131" y="1062"/>
                  </a:lnTo>
                  <a:lnTo>
                    <a:pt x="6132" y="1067"/>
                  </a:lnTo>
                  <a:lnTo>
                    <a:pt x="6132" y="1072"/>
                  </a:lnTo>
                  <a:lnTo>
                    <a:pt x="6133" y="1077"/>
                  </a:lnTo>
                  <a:lnTo>
                    <a:pt x="6134" y="1082"/>
                  </a:lnTo>
                  <a:lnTo>
                    <a:pt x="6136" y="1087"/>
                  </a:lnTo>
                  <a:lnTo>
                    <a:pt x="6137" y="1090"/>
                  </a:lnTo>
                  <a:lnTo>
                    <a:pt x="6139" y="1095"/>
                  </a:lnTo>
                  <a:lnTo>
                    <a:pt x="6141" y="1099"/>
                  </a:lnTo>
                  <a:lnTo>
                    <a:pt x="6144" y="1102"/>
                  </a:lnTo>
                  <a:lnTo>
                    <a:pt x="6146" y="1106"/>
                  </a:lnTo>
                  <a:lnTo>
                    <a:pt x="6149" y="1109"/>
                  </a:lnTo>
                  <a:lnTo>
                    <a:pt x="6152" y="1113"/>
                  </a:lnTo>
                  <a:lnTo>
                    <a:pt x="6155" y="1116"/>
                  </a:lnTo>
                  <a:lnTo>
                    <a:pt x="6158" y="1118"/>
                  </a:lnTo>
                  <a:lnTo>
                    <a:pt x="6161" y="1121"/>
                  </a:lnTo>
                  <a:lnTo>
                    <a:pt x="6165" y="1124"/>
                  </a:lnTo>
                  <a:lnTo>
                    <a:pt x="6169" y="1126"/>
                  </a:lnTo>
                  <a:lnTo>
                    <a:pt x="6172" y="1128"/>
                  </a:lnTo>
                  <a:lnTo>
                    <a:pt x="6176" y="1130"/>
                  </a:lnTo>
                  <a:lnTo>
                    <a:pt x="6185" y="1134"/>
                  </a:lnTo>
                  <a:lnTo>
                    <a:pt x="6194" y="1137"/>
                  </a:lnTo>
                  <a:lnTo>
                    <a:pt x="6203" y="1139"/>
                  </a:lnTo>
                  <a:lnTo>
                    <a:pt x="6212" y="1141"/>
                  </a:lnTo>
                  <a:lnTo>
                    <a:pt x="6222" y="1141"/>
                  </a:lnTo>
                  <a:lnTo>
                    <a:pt x="6232" y="1142"/>
                  </a:lnTo>
                  <a:lnTo>
                    <a:pt x="6240" y="1142"/>
                  </a:lnTo>
                  <a:lnTo>
                    <a:pt x="6248" y="1141"/>
                  </a:lnTo>
                  <a:lnTo>
                    <a:pt x="6257" y="1140"/>
                  </a:lnTo>
                  <a:lnTo>
                    <a:pt x="6265" y="1139"/>
                  </a:lnTo>
                  <a:lnTo>
                    <a:pt x="6273" y="1137"/>
                  </a:lnTo>
                  <a:lnTo>
                    <a:pt x="6282" y="1135"/>
                  </a:lnTo>
                  <a:lnTo>
                    <a:pt x="6289" y="1133"/>
                  </a:lnTo>
                  <a:lnTo>
                    <a:pt x="6298" y="1131"/>
                  </a:lnTo>
                  <a:lnTo>
                    <a:pt x="6298" y="1128"/>
                  </a:lnTo>
                  <a:lnTo>
                    <a:pt x="6297" y="1124"/>
                  </a:lnTo>
                  <a:lnTo>
                    <a:pt x="6297" y="1120"/>
                  </a:lnTo>
                  <a:lnTo>
                    <a:pt x="6297" y="1117"/>
                  </a:lnTo>
                  <a:lnTo>
                    <a:pt x="6297" y="1113"/>
                  </a:lnTo>
                  <a:lnTo>
                    <a:pt x="6297" y="1110"/>
                  </a:lnTo>
                  <a:lnTo>
                    <a:pt x="6297" y="1106"/>
                  </a:lnTo>
                  <a:lnTo>
                    <a:pt x="6297" y="1103"/>
                  </a:lnTo>
                  <a:lnTo>
                    <a:pt x="6297" y="1098"/>
                  </a:lnTo>
                  <a:lnTo>
                    <a:pt x="6297" y="1092"/>
                  </a:lnTo>
                  <a:lnTo>
                    <a:pt x="6297" y="1087"/>
                  </a:lnTo>
                  <a:lnTo>
                    <a:pt x="6297" y="1082"/>
                  </a:lnTo>
                  <a:lnTo>
                    <a:pt x="6298" y="1077"/>
                  </a:lnTo>
                  <a:lnTo>
                    <a:pt x="6298" y="1072"/>
                  </a:lnTo>
                  <a:lnTo>
                    <a:pt x="6298" y="1067"/>
                  </a:lnTo>
                  <a:lnTo>
                    <a:pt x="6299" y="1062"/>
                  </a:lnTo>
                  <a:lnTo>
                    <a:pt x="6297" y="1062"/>
                  </a:lnTo>
                  <a:lnTo>
                    <a:pt x="6294" y="1062"/>
                  </a:lnTo>
                  <a:lnTo>
                    <a:pt x="6291" y="1062"/>
                  </a:lnTo>
                  <a:lnTo>
                    <a:pt x="6289" y="1062"/>
                  </a:lnTo>
                  <a:lnTo>
                    <a:pt x="6286" y="1062"/>
                  </a:lnTo>
                  <a:lnTo>
                    <a:pt x="6283" y="1062"/>
                  </a:lnTo>
                  <a:lnTo>
                    <a:pt x="6281" y="1062"/>
                  </a:lnTo>
                  <a:lnTo>
                    <a:pt x="6278" y="1062"/>
                  </a:lnTo>
                  <a:lnTo>
                    <a:pt x="6276" y="1062"/>
                  </a:lnTo>
                  <a:lnTo>
                    <a:pt x="6274" y="1062"/>
                  </a:lnTo>
                  <a:lnTo>
                    <a:pt x="6271" y="1062"/>
                  </a:lnTo>
                  <a:lnTo>
                    <a:pt x="6269" y="1062"/>
                  </a:lnTo>
                  <a:lnTo>
                    <a:pt x="6267" y="1062"/>
                  </a:lnTo>
                  <a:lnTo>
                    <a:pt x="6264" y="1062"/>
                  </a:lnTo>
                  <a:lnTo>
                    <a:pt x="6262" y="1062"/>
                  </a:lnTo>
                  <a:lnTo>
                    <a:pt x="6259" y="1062"/>
                  </a:lnTo>
                  <a:lnTo>
                    <a:pt x="6260" y="1066"/>
                  </a:lnTo>
                  <a:lnTo>
                    <a:pt x="6260" y="1072"/>
                  </a:lnTo>
                  <a:lnTo>
                    <a:pt x="6261" y="1076"/>
                  </a:lnTo>
                  <a:lnTo>
                    <a:pt x="6261" y="1081"/>
                  </a:lnTo>
                  <a:lnTo>
                    <a:pt x="6261" y="1086"/>
                  </a:lnTo>
                  <a:lnTo>
                    <a:pt x="6261" y="1091"/>
                  </a:lnTo>
                  <a:lnTo>
                    <a:pt x="6261" y="1096"/>
                  </a:lnTo>
                  <a:lnTo>
                    <a:pt x="6261" y="1101"/>
                  </a:lnTo>
                  <a:lnTo>
                    <a:pt x="6261" y="1103"/>
                  </a:lnTo>
                  <a:lnTo>
                    <a:pt x="6261" y="1105"/>
                  </a:lnTo>
                  <a:lnTo>
                    <a:pt x="6261" y="1108"/>
                  </a:lnTo>
                  <a:lnTo>
                    <a:pt x="6261" y="1110"/>
                  </a:lnTo>
                  <a:lnTo>
                    <a:pt x="6261" y="1113"/>
                  </a:lnTo>
                  <a:lnTo>
                    <a:pt x="6261" y="1115"/>
                  </a:lnTo>
                  <a:lnTo>
                    <a:pt x="6261" y="1118"/>
                  </a:lnTo>
                  <a:lnTo>
                    <a:pt x="6261" y="1120"/>
                  </a:lnTo>
                  <a:lnTo>
                    <a:pt x="6261" y="1120"/>
                  </a:lnTo>
                  <a:lnTo>
                    <a:pt x="6261" y="1121"/>
                  </a:lnTo>
                  <a:lnTo>
                    <a:pt x="6261" y="1121"/>
                  </a:lnTo>
                  <a:lnTo>
                    <a:pt x="6261" y="1122"/>
                  </a:lnTo>
                  <a:lnTo>
                    <a:pt x="6261" y="1122"/>
                  </a:lnTo>
                  <a:lnTo>
                    <a:pt x="6261" y="1122"/>
                  </a:lnTo>
                  <a:lnTo>
                    <a:pt x="6260" y="1123"/>
                  </a:lnTo>
                  <a:lnTo>
                    <a:pt x="6259" y="1123"/>
                  </a:lnTo>
                  <a:lnTo>
                    <a:pt x="6257" y="1124"/>
                  </a:lnTo>
                  <a:lnTo>
                    <a:pt x="6255" y="1124"/>
                  </a:lnTo>
                  <a:lnTo>
                    <a:pt x="6254" y="1124"/>
                  </a:lnTo>
                  <a:lnTo>
                    <a:pt x="6252" y="1125"/>
                  </a:lnTo>
                  <a:lnTo>
                    <a:pt x="6251" y="1125"/>
                  </a:lnTo>
                  <a:lnTo>
                    <a:pt x="6250" y="1125"/>
                  </a:lnTo>
                  <a:lnTo>
                    <a:pt x="6248" y="1126"/>
                  </a:lnTo>
                  <a:lnTo>
                    <a:pt x="6246" y="1126"/>
                  </a:lnTo>
                  <a:lnTo>
                    <a:pt x="6244" y="1126"/>
                  </a:lnTo>
                  <a:lnTo>
                    <a:pt x="6242" y="1126"/>
                  </a:lnTo>
                  <a:lnTo>
                    <a:pt x="6240" y="1127"/>
                  </a:lnTo>
                  <a:lnTo>
                    <a:pt x="6238" y="1127"/>
                  </a:lnTo>
                  <a:lnTo>
                    <a:pt x="6236" y="1127"/>
                  </a:lnTo>
                  <a:lnTo>
                    <a:pt x="6233" y="1127"/>
                  </a:lnTo>
                  <a:lnTo>
                    <a:pt x="6232" y="1127"/>
                  </a:lnTo>
                  <a:lnTo>
                    <a:pt x="6230" y="1127"/>
                  </a:lnTo>
                  <a:lnTo>
                    <a:pt x="6228" y="1127"/>
                  </a:lnTo>
                  <a:lnTo>
                    <a:pt x="6227" y="1126"/>
                  </a:lnTo>
                  <a:lnTo>
                    <a:pt x="6225" y="1126"/>
                  </a:lnTo>
                  <a:lnTo>
                    <a:pt x="6223" y="1126"/>
                  </a:lnTo>
                  <a:lnTo>
                    <a:pt x="6222" y="1126"/>
                  </a:lnTo>
                  <a:lnTo>
                    <a:pt x="6220" y="1125"/>
                  </a:lnTo>
                  <a:lnTo>
                    <a:pt x="6216" y="1124"/>
                  </a:lnTo>
                  <a:lnTo>
                    <a:pt x="6212" y="1124"/>
                  </a:lnTo>
                  <a:lnTo>
                    <a:pt x="6209" y="1122"/>
                  </a:lnTo>
                  <a:lnTo>
                    <a:pt x="6207" y="1121"/>
                  </a:lnTo>
                  <a:lnTo>
                    <a:pt x="6204" y="1120"/>
                  </a:lnTo>
                  <a:lnTo>
                    <a:pt x="6201" y="1118"/>
                  </a:lnTo>
                  <a:lnTo>
                    <a:pt x="6198" y="1116"/>
                  </a:lnTo>
                  <a:lnTo>
                    <a:pt x="6194" y="1114"/>
                  </a:lnTo>
                  <a:lnTo>
                    <a:pt x="6192" y="1111"/>
                  </a:lnTo>
                  <a:lnTo>
                    <a:pt x="6189" y="1108"/>
                  </a:lnTo>
                  <a:lnTo>
                    <a:pt x="6187" y="1105"/>
                  </a:lnTo>
                  <a:lnTo>
                    <a:pt x="6185" y="1102"/>
                  </a:lnTo>
                  <a:lnTo>
                    <a:pt x="6183" y="1099"/>
                  </a:lnTo>
                  <a:lnTo>
                    <a:pt x="6181" y="1095"/>
                  </a:lnTo>
                  <a:lnTo>
                    <a:pt x="6179" y="1092"/>
                  </a:lnTo>
                  <a:lnTo>
                    <a:pt x="6177" y="1088"/>
                  </a:lnTo>
                  <a:lnTo>
                    <a:pt x="6175" y="1081"/>
                  </a:lnTo>
                  <a:lnTo>
                    <a:pt x="6173" y="1073"/>
                  </a:lnTo>
                  <a:lnTo>
                    <a:pt x="6172" y="1065"/>
                  </a:lnTo>
                  <a:lnTo>
                    <a:pt x="6172" y="1058"/>
                  </a:lnTo>
                  <a:lnTo>
                    <a:pt x="6172" y="1051"/>
                  </a:lnTo>
                  <a:lnTo>
                    <a:pt x="6173" y="1044"/>
                  </a:lnTo>
                  <a:lnTo>
                    <a:pt x="6174" y="1037"/>
                  </a:lnTo>
                  <a:lnTo>
                    <a:pt x="6175" y="1031"/>
                  </a:lnTo>
                  <a:lnTo>
                    <a:pt x="6177" y="1024"/>
                  </a:lnTo>
                  <a:lnTo>
                    <a:pt x="6179" y="1018"/>
                  </a:lnTo>
                  <a:lnTo>
                    <a:pt x="6183" y="1012"/>
                  </a:lnTo>
                  <a:lnTo>
                    <a:pt x="6186" y="1006"/>
                  </a:lnTo>
                  <a:lnTo>
                    <a:pt x="6188" y="1003"/>
                  </a:lnTo>
                  <a:lnTo>
                    <a:pt x="6190" y="1000"/>
                  </a:lnTo>
                  <a:lnTo>
                    <a:pt x="6193" y="997"/>
                  </a:lnTo>
                  <a:lnTo>
                    <a:pt x="6196" y="994"/>
                  </a:lnTo>
                  <a:lnTo>
                    <a:pt x="6198" y="992"/>
                  </a:lnTo>
                  <a:lnTo>
                    <a:pt x="6201" y="990"/>
                  </a:lnTo>
                  <a:lnTo>
                    <a:pt x="6204" y="988"/>
                  </a:lnTo>
                  <a:lnTo>
                    <a:pt x="6207" y="986"/>
                  </a:lnTo>
                  <a:lnTo>
                    <a:pt x="6210" y="984"/>
                  </a:lnTo>
                  <a:lnTo>
                    <a:pt x="6214" y="983"/>
                  </a:lnTo>
                  <a:lnTo>
                    <a:pt x="6217" y="982"/>
                  </a:lnTo>
                  <a:lnTo>
                    <a:pt x="6221" y="981"/>
                  </a:lnTo>
                  <a:lnTo>
                    <a:pt x="6224" y="980"/>
                  </a:lnTo>
                  <a:lnTo>
                    <a:pt x="6228" y="979"/>
                  </a:lnTo>
                  <a:lnTo>
                    <a:pt x="6232" y="979"/>
                  </a:lnTo>
                  <a:lnTo>
                    <a:pt x="6235" y="979"/>
                  </a:lnTo>
                  <a:lnTo>
                    <a:pt x="6243" y="979"/>
                  </a:lnTo>
                  <a:lnTo>
                    <a:pt x="6250" y="980"/>
                  </a:lnTo>
                  <a:lnTo>
                    <a:pt x="6253" y="981"/>
                  </a:lnTo>
                  <a:lnTo>
                    <a:pt x="6257" y="982"/>
                  </a:lnTo>
                  <a:lnTo>
                    <a:pt x="6260" y="984"/>
                  </a:lnTo>
                  <a:lnTo>
                    <a:pt x="6264" y="985"/>
                  </a:lnTo>
                  <a:lnTo>
                    <a:pt x="6266" y="987"/>
                  </a:lnTo>
                  <a:lnTo>
                    <a:pt x="6270" y="988"/>
                  </a:lnTo>
                  <a:lnTo>
                    <a:pt x="6273" y="990"/>
                  </a:lnTo>
                  <a:lnTo>
                    <a:pt x="6276" y="993"/>
                  </a:lnTo>
                  <a:lnTo>
                    <a:pt x="6278" y="995"/>
                  </a:lnTo>
                  <a:lnTo>
                    <a:pt x="6281" y="998"/>
                  </a:lnTo>
                  <a:lnTo>
                    <a:pt x="6283" y="1001"/>
                  </a:lnTo>
                  <a:lnTo>
                    <a:pt x="6285" y="1004"/>
                  </a:lnTo>
                  <a:lnTo>
                    <a:pt x="6289" y="1004"/>
                  </a:lnTo>
                  <a:lnTo>
                    <a:pt x="6289" y="1004"/>
                  </a:lnTo>
                  <a:lnTo>
                    <a:pt x="6289" y="1001"/>
                  </a:lnTo>
                  <a:lnTo>
                    <a:pt x="6290" y="997"/>
                  </a:lnTo>
                  <a:lnTo>
                    <a:pt x="6291" y="994"/>
                  </a:lnTo>
                  <a:lnTo>
                    <a:pt x="6292" y="991"/>
                  </a:lnTo>
                  <a:lnTo>
                    <a:pt x="6293" y="988"/>
                  </a:lnTo>
                  <a:lnTo>
                    <a:pt x="6294" y="984"/>
                  </a:lnTo>
                  <a:lnTo>
                    <a:pt x="6295" y="981"/>
                  </a:lnTo>
                  <a:lnTo>
                    <a:pt x="6296" y="978"/>
                  </a:lnTo>
                  <a:lnTo>
                    <a:pt x="6289" y="975"/>
                  </a:lnTo>
                  <a:lnTo>
                    <a:pt x="6282" y="971"/>
                  </a:lnTo>
                  <a:lnTo>
                    <a:pt x="6274" y="969"/>
                  </a:lnTo>
                  <a:lnTo>
                    <a:pt x="6267" y="967"/>
                  </a:lnTo>
                  <a:lnTo>
                    <a:pt x="6259" y="965"/>
                  </a:lnTo>
                  <a:lnTo>
                    <a:pt x="6251" y="964"/>
                  </a:lnTo>
                  <a:lnTo>
                    <a:pt x="6243" y="963"/>
                  </a:lnTo>
                  <a:lnTo>
                    <a:pt x="6235" y="963"/>
                  </a:lnTo>
                  <a:close/>
                  <a:moveTo>
                    <a:pt x="358" y="964"/>
                  </a:moveTo>
                  <a:lnTo>
                    <a:pt x="352" y="980"/>
                  </a:lnTo>
                  <a:lnTo>
                    <a:pt x="346" y="997"/>
                  </a:lnTo>
                  <a:lnTo>
                    <a:pt x="339" y="1013"/>
                  </a:lnTo>
                  <a:lnTo>
                    <a:pt x="333" y="1029"/>
                  </a:lnTo>
                  <a:lnTo>
                    <a:pt x="326" y="1045"/>
                  </a:lnTo>
                  <a:lnTo>
                    <a:pt x="319" y="1061"/>
                  </a:lnTo>
                  <a:lnTo>
                    <a:pt x="312" y="1077"/>
                  </a:lnTo>
                  <a:lnTo>
                    <a:pt x="306" y="1093"/>
                  </a:lnTo>
                  <a:lnTo>
                    <a:pt x="287" y="1136"/>
                  </a:lnTo>
                  <a:lnTo>
                    <a:pt x="287" y="1138"/>
                  </a:lnTo>
                  <a:lnTo>
                    <a:pt x="288" y="1138"/>
                  </a:lnTo>
                  <a:lnTo>
                    <a:pt x="290" y="1138"/>
                  </a:lnTo>
                  <a:lnTo>
                    <a:pt x="291" y="1137"/>
                  </a:lnTo>
                  <a:lnTo>
                    <a:pt x="293" y="1137"/>
                  </a:lnTo>
                  <a:lnTo>
                    <a:pt x="294" y="1137"/>
                  </a:lnTo>
                  <a:lnTo>
                    <a:pt x="296" y="1137"/>
                  </a:lnTo>
                  <a:lnTo>
                    <a:pt x="297" y="1137"/>
                  </a:lnTo>
                  <a:lnTo>
                    <a:pt x="298" y="1137"/>
                  </a:lnTo>
                  <a:lnTo>
                    <a:pt x="300" y="1137"/>
                  </a:lnTo>
                  <a:lnTo>
                    <a:pt x="302" y="1137"/>
                  </a:lnTo>
                  <a:lnTo>
                    <a:pt x="303" y="1137"/>
                  </a:lnTo>
                  <a:lnTo>
                    <a:pt x="305" y="1137"/>
                  </a:lnTo>
                  <a:lnTo>
                    <a:pt x="306" y="1137"/>
                  </a:lnTo>
                  <a:lnTo>
                    <a:pt x="308" y="1138"/>
                  </a:lnTo>
                  <a:lnTo>
                    <a:pt x="309" y="1138"/>
                  </a:lnTo>
                  <a:lnTo>
                    <a:pt x="310" y="1138"/>
                  </a:lnTo>
                  <a:lnTo>
                    <a:pt x="312" y="1132"/>
                  </a:lnTo>
                  <a:lnTo>
                    <a:pt x="314" y="1126"/>
                  </a:lnTo>
                  <a:lnTo>
                    <a:pt x="316" y="1120"/>
                  </a:lnTo>
                  <a:lnTo>
                    <a:pt x="318" y="1114"/>
                  </a:lnTo>
                  <a:lnTo>
                    <a:pt x="320" y="1108"/>
                  </a:lnTo>
                  <a:lnTo>
                    <a:pt x="322" y="1102"/>
                  </a:lnTo>
                  <a:lnTo>
                    <a:pt x="324" y="1096"/>
                  </a:lnTo>
                  <a:lnTo>
                    <a:pt x="326" y="1090"/>
                  </a:lnTo>
                  <a:lnTo>
                    <a:pt x="328" y="1087"/>
                  </a:lnTo>
                  <a:lnTo>
                    <a:pt x="332" y="1087"/>
                  </a:lnTo>
                  <a:lnTo>
                    <a:pt x="335" y="1087"/>
                  </a:lnTo>
                  <a:lnTo>
                    <a:pt x="339" y="1086"/>
                  </a:lnTo>
                  <a:lnTo>
                    <a:pt x="343" y="1086"/>
                  </a:lnTo>
                  <a:lnTo>
                    <a:pt x="347" y="1086"/>
                  </a:lnTo>
                  <a:lnTo>
                    <a:pt x="351" y="1086"/>
                  </a:lnTo>
                  <a:lnTo>
                    <a:pt x="354" y="1086"/>
                  </a:lnTo>
                  <a:lnTo>
                    <a:pt x="358" y="1086"/>
                  </a:lnTo>
                  <a:lnTo>
                    <a:pt x="362" y="1086"/>
                  </a:lnTo>
                  <a:lnTo>
                    <a:pt x="365" y="1086"/>
                  </a:lnTo>
                  <a:lnTo>
                    <a:pt x="369" y="1086"/>
                  </a:lnTo>
                  <a:lnTo>
                    <a:pt x="372" y="1087"/>
                  </a:lnTo>
                  <a:lnTo>
                    <a:pt x="376" y="1087"/>
                  </a:lnTo>
                  <a:lnTo>
                    <a:pt x="379" y="1087"/>
                  </a:lnTo>
                  <a:lnTo>
                    <a:pt x="382" y="1087"/>
                  </a:lnTo>
                  <a:lnTo>
                    <a:pt x="386" y="1087"/>
                  </a:lnTo>
                  <a:lnTo>
                    <a:pt x="388" y="1093"/>
                  </a:lnTo>
                  <a:lnTo>
                    <a:pt x="391" y="1100"/>
                  </a:lnTo>
                  <a:lnTo>
                    <a:pt x="393" y="1106"/>
                  </a:lnTo>
                  <a:lnTo>
                    <a:pt x="395" y="1113"/>
                  </a:lnTo>
                  <a:lnTo>
                    <a:pt x="397" y="1119"/>
                  </a:lnTo>
                  <a:lnTo>
                    <a:pt x="399" y="1125"/>
                  </a:lnTo>
                  <a:lnTo>
                    <a:pt x="401" y="1132"/>
                  </a:lnTo>
                  <a:lnTo>
                    <a:pt x="403" y="1138"/>
                  </a:lnTo>
                  <a:lnTo>
                    <a:pt x="406" y="1138"/>
                  </a:lnTo>
                  <a:lnTo>
                    <a:pt x="409" y="1138"/>
                  </a:lnTo>
                  <a:lnTo>
                    <a:pt x="412" y="1137"/>
                  </a:lnTo>
                  <a:lnTo>
                    <a:pt x="414" y="1137"/>
                  </a:lnTo>
                  <a:lnTo>
                    <a:pt x="417" y="1137"/>
                  </a:lnTo>
                  <a:lnTo>
                    <a:pt x="420" y="1137"/>
                  </a:lnTo>
                  <a:lnTo>
                    <a:pt x="422" y="1137"/>
                  </a:lnTo>
                  <a:lnTo>
                    <a:pt x="425" y="1137"/>
                  </a:lnTo>
                  <a:lnTo>
                    <a:pt x="427" y="1137"/>
                  </a:lnTo>
                  <a:lnTo>
                    <a:pt x="430" y="1137"/>
                  </a:lnTo>
                  <a:lnTo>
                    <a:pt x="433" y="1137"/>
                  </a:lnTo>
                  <a:lnTo>
                    <a:pt x="435" y="1137"/>
                  </a:lnTo>
                  <a:lnTo>
                    <a:pt x="438" y="1138"/>
                  </a:lnTo>
                  <a:lnTo>
                    <a:pt x="441" y="1138"/>
                  </a:lnTo>
                  <a:lnTo>
                    <a:pt x="444" y="1138"/>
                  </a:lnTo>
                  <a:lnTo>
                    <a:pt x="446" y="1138"/>
                  </a:lnTo>
                  <a:lnTo>
                    <a:pt x="446" y="1136"/>
                  </a:lnTo>
                  <a:lnTo>
                    <a:pt x="445" y="1133"/>
                  </a:lnTo>
                  <a:lnTo>
                    <a:pt x="436" y="1113"/>
                  </a:lnTo>
                  <a:lnTo>
                    <a:pt x="428" y="1092"/>
                  </a:lnTo>
                  <a:lnTo>
                    <a:pt x="419" y="1072"/>
                  </a:lnTo>
                  <a:lnTo>
                    <a:pt x="411" y="1051"/>
                  </a:lnTo>
                  <a:lnTo>
                    <a:pt x="403" y="1031"/>
                  </a:lnTo>
                  <a:lnTo>
                    <a:pt x="395" y="1010"/>
                  </a:lnTo>
                  <a:lnTo>
                    <a:pt x="387" y="989"/>
                  </a:lnTo>
                  <a:lnTo>
                    <a:pt x="379" y="969"/>
                  </a:lnTo>
                  <a:lnTo>
                    <a:pt x="377" y="964"/>
                  </a:lnTo>
                  <a:lnTo>
                    <a:pt x="376" y="964"/>
                  </a:lnTo>
                  <a:lnTo>
                    <a:pt x="375" y="965"/>
                  </a:lnTo>
                  <a:lnTo>
                    <a:pt x="373" y="965"/>
                  </a:lnTo>
                  <a:lnTo>
                    <a:pt x="372" y="965"/>
                  </a:lnTo>
                  <a:lnTo>
                    <a:pt x="371" y="965"/>
                  </a:lnTo>
                  <a:lnTo>
                    <a:pt x="370" y="965"/>
                  </a:lnTo>
                  <a:lnTo>
                    <a:pt x="369" y="965"/>
                  </a:lnTo>
                  <a:lnTo>
                    <a:pt x="367" y="965"/>
                  </a:lnTo>
                  <a:lnTo>
                    <a:pt x="366" y="965"/>
                  </a:lnTo>
                  <a:lnTo>
                    <a:pt x="365" y="965"/>
                  </a:lnTo>
                  <a:lnTo>
                    <a:pt x="364" y="965"/>
                  </a:lnTo>
                  <a:lnTo>
                    <a:pt x="363" y="965"/>
                  </a:lnTo>
                  <a:lnTo>
                    <a:pt x="362" y="965"/>
                  </a:lnTo>
                  <a:lnTo>
                    <a:pt x="360" y="965"/>
                  </a:lnTo>
                  <a:lnTo>
                    <a:pt x="359" y="964"/>
                  </a:lnTo>
                  <a:lnTo>
                    <a:pt x="358" y="964"/>
                  </a:lnTo>
                  <a:close/>
                  <a:moveTo>
                    <a:pt x="5486" y="964"/>
                  </a:moveTo>
                  <a:lnTo>
                    <a:pt x="5480" y="980"/>
                  </a:lnTo>
                  <a:lnTo>
                    <a:pt x="5474" y="997"/>
                  </a:lnTo>
                  <a:lnTo>
                    <a:pt x="5467" y="1013"/>
                  </a:lnTo>
                  <a:lnTo>
                    <a:pt x="5461" y="1029"/>
                  </a:lnTo>
                  <a:lnTo>
                    <a:pt x="5454" y="1045"/>
                  </a:lnTo>
                  <a:lnTo>
                    <a:pt x="5447" y="1061"/>
                  </a:lnTo>
                  <a:lnTo>
                    <a:pt x="5441" y="1077"/>
                  </a:lnTo>
                  <a:lnTo>
                    <a:pt x="5434" y="1093"/>
                  </a:lnTo>
                  <a:lnTo>
                    <a:pt x="5415" y="1136"/>
                  </a:lnTo>
                  <a:lnTo>
                    <a:pt x="5415" y="1138"/>
                  </a:lnTo>
                  <a:lnTo>
                    <a:pt x="5416" y="1138"/>
                  </a:lnTo>
                  <a:lnTo>
                    <a:pt x="5418" y="1138"/>
                  </a:lnTo>
                  <a:lnTo>
                    <a:pt x="5419" y="1137"/>
                  </a:lnTo>
                  <a:lnTo>
                    <a:pt x="5421" y="1137"/>
                  </a:lnTo>
                  <a:lnTo>
                    <a:pt x="5422" y="1137"/>
                  </a:lnTo>
                  <a:lnTo>
                    <a:pt x="5424" y="1137"/>
                  </a:lnTo>
                  <a:lnTo>
                    <a:pt x="5425" y="1137"/>
                  </a:lnTo>
                  <a:lnTo>
                    <a:pt x="5427" y="1137"/>
                  </a:lnTo>
                  <a:lnTo>
                    <a:pt x="5428" y="1137"/>
                  </a:lnTo>
                  <a:lnTo>
                    <a:pt x="5430" y="1137"/>
                  </a:lnTo>
                  <a:lnTo>
                    <a:pt x="5431" y="1137"/>
                  </a:lnTo>
                  <a:lnTo>
                    <a:pt x="5433" y="1137"/>
                  </a:lnTo>
                  <a:lnTo>
                    <a:pt x="5434" y="1137"/>
                  </a:lnTo>
                  <a:lnTo>
                    <a:pt x="5435" y="1138"/>
                  </a:lnTo>
                  <a:lnTo>
                    <a:pt x="5437" y="1138"/>
                  </a:lnTo>
                  <a:lnTo>
                    <a:pt x="5439" y="1138"/>
                  </a:lnTo>
                  <a:lnTo>
                    <a:pt x="5440" y="1132"/>
                  </a:lnTo>
                  <a:lnTo>
                    <a:pt x="5442" y="1126"/>
                  </a:lnTo>
                  <a:lnTo>
                    <a:pt x="5444" y="1120"/>
                  </a:lnTo>
                  <a:lnTo>
                    <a:pt x="5446" y="1114"/>
                  </a:lnTo>
                  <a:lnTo>
                    <a:pt x="5448" y="1108"/>
                  </a:lnTo>
                  <a:lnTo>
                    <a:pt x="5450" y="1102"/>
                  </a:lnTo>
                  <a:lnTo>
                    <a:pt x="5452" y="1096"/>
                  </a:lnTo>
                  <a:lnTo>
                    <a:pt x="5454" y="1090"/>
                  </a:lnTo>
                  <a:lnTo>
                    <a:pt x="5456" y="1087"/>
                  </a:lnTo>
                  <a:lnTo>
                    <a:pt x="5460" y="1087"/>
                  </a:lnTo>
                  <a:lnTo>
                    <a:pt x="5463" y="1087"/>
                  </a:lnTo>
                  <a:lnTo>
                    <a:pt x="5467" y="1086"/>
                  </a:lnTo>
                  <a:lnTo>
                    <a:pt x="5471" y="1086"/>
                  </a:lnTo>
                  <a:lnTo>
                    <a:pt x="5475" y="1086"/>
                  </a:lnTo>
                  <a:lnTo>
                    <a:pt x="5479" y="1086"/>
                  </a:lnTo>
                  <a:lnTo>
                    <a:pt x="5482" y="1086"/>
                  </a:lnTo>
                  <a:lnTo>
                    <a:pt x="5486" y="1086"/>
                  </a:lnTo>
                  <a:lnTo>
                    <a:pt x="5490" y="1086"/>
                  </a:lnTo>
                  <a:lnTo>
                    <a:pt x="5493" y="1086"/>
                  </a:lnTo>
                  <a:lnTo>
                    <a:pt x="5497" y="1086"/>
                  </a:lnTo>
                  <a:lnTo>
                    <a:pt x="5500" y="1087"/>
                  </a:lnTo>
                  <a:lnTo>
                    <a:pt x="5504" y="1087"/>
                  </a:lnTo>
                  <a:lnTo>
                    <a:pt x="5507" y="1087"/>
                  </a:lnTo>
                  <a:lnTo>
                    <a:pt x="5511" y="1087"/>
                  </a:lnTo>
                  <a:lnTo>
                    <a:pt x="5514" y="1087"/>
                  </a:lnTo>
                  <a:lnTo>
                    <a:pt x="5517" y="1093"/>
                  </a:lnTo>
                  <a:lnTo>
                    <a:pt x="5519" y="1100"/>
                  </a:lnTo>
                  <a:lnTo>
                    <a:pt x="5521" y="1106"/>
                  </a:lnTo>
                  <a:lnTo>
                    <a:pt x="5523" y="1113"/>
                  </a:lnTo>
                  <a:lnTo>
                    <a:pt x="5525" y="1119"/>
                  </a:lnTo>
                  <a:lnTo>
                    <a:pt x="5528" y="1125"/>
                  </a:lnTo>
                  <a:lnTo>
                    <a:pt x="5530" y="1132"/>
                  </a:lnTo>
                  <a:lnTo>
                    <a:pt x="5532" y="1138"/>
                  </a:lnTo>
                  <a:lnTo>
                    <a:pt x="5534" y="1138"/>
                  </a:lnTo>
                  <a:lnTo>
                    <a:pt x="5537" y="1138"/>
                  </a:lnTo>
                  <a:lnTo>
                    <a:pt x="5540" y="1137"/>
                  </a:lnTo>
                  <a:lnTo>
                    <a:pt x="5542" y="1137"/>
                  </a:lnTo>
                  <a:lnTo>
                    <a:pt x="5545" y="1137"/>
                  </a:lnTo>
                  <a:lnTo>
                    <a:pt x="5547" y="1137"/>
                  </a:lnTo>
                  <a:lnTo>
                    <a:pt x="5550" y="1137"/>
                  </a:lnTo>
                  <a:lnTo>
                    <a:pt x="5553" y="1137"/>
                  </a:lnTo>
                  <a:lnTo>
                    <a:pt x="5555" y="1137"/>
                  </a:lnTo>
                  <a:lnTo>
                    <a:pt x="5558" y="1137"/>
                  </a:lnTo>
                  <a:lnTo>
                    <a:pt x="5561" y="1137"/>
                  </a:lnTo>
                  <a:lnTo>
                    <a:pt x="5564" y="1137"/>
                  </a:lnTo>
                  <a:lnTo>
                    <a:pt x="5566" y="1138"/>
                  </a:lnTo>
                  <a:lnTo>
                    <a:pt x="5569" y="1138"/>
                  </a:lnTo>
                  <a:lnTo>
                    <a:pt x="5572" y="1138"/>
                  </a:lnTo>
                  <a:lnTo>
                    <a:pt x="5574" y="1138"/>
                  </a:lnTo>
                  <a:lnTo>
                    <a:pt x="5574" y="1136"/>
                  </a:lnTo>
                  <a:lnTo>
                    <a:pt x="5573" y="1133"/>
                  </a:lnTo>
                  <a:lnTo>
                    <a:pt x="5564" y="1113"/>
                  </a:lnTo>
                  <a:lnTo>
                    <a:pt x="5556" y="1092"/>
                  </a:lnTo>
                  <a:lnTo>
                    <a:pt x="5547" y="1072"/>
                  </a:lnTo>
                  <a:lnTo>
                    <a:pt x="5539" y="1051"/>
                  </a:lnTo>
                  <a:lnTo>
                    <a:pt x="5531" y="1030"/>
                  </a:lnTo>
                  <a:lnTo>
                    <a:pt x="5523" y="1010"/>
                  </a:lnTo>
                  <a:lnTo>
                    <a:pt x="5515" y="989"/>
                  </a:lnTo>
                  <a:lnTo>
                    <a:pt x="5507" y="969"/>
                  </a:lnTo>
                  <a:lnTo>
                    <a:pt x="5505" y="964"/>
                  </a:lnTo>
                  <a:lnTo>
                    <a:pt x="5504" y="964"/>
                  </a:lnTo>
                  <a:lnTo>
                    <a:pt x="5503" y="965"/>
                  </a:lnTo>
                  <a:lnTo>
                    <a:pt x="5502" y="965"/>
                  </a:lnTo>
                  <a:lnTo>
                    <a:pt x="5500" y="965"/>
                  </a:lnTo>
                  <a:lnTo>
                    <a:pt x="5499" y="965"/>
                  </a:lnTo>
                  <a:lnTo>
                    <a:pt x="5498" y="965"/>
                  </a:lnTo>
                  <a:lnTo>
                    <a:pt x="5497" y="965"/>
                  </a:lnTo>
                  <a:lnTo>
                    <a:pt x="5495" y="965"/>
                  </a:lnTo>
                  <a:lnTo>
                    <a:pt x="5494" y="965"/>
                  </a:lnTo>
                  <a:lnTo>
                    <a:pt x="5493" y="965"/>
                  </a:lnTo>
                  <a:lnTo>
                    <a:pt x="5492" y="965"/>
                  </a:lnTo>
                  <a:lnTo>
                    <a:pt x="5491" y="965"/>
                  </a:lnTo>
                  <a:lnTo>
                    <a:pt x="5490" y="965"/>
                  </a:lnTo>
                  <a:lnTo>
                    <a:pt x="5488" y="965"/>
                  </a:lnTo>
                  <a:lnTo>
                    <a:pt x="5487" y="964"/>
                  </a:lnTo>
                  <a:lnTo>
                    <a:pt x="5486" y="964"/>
                  </a:lnTo>
                  <a:close/>
                  <a:moveTo>
                    <a:pt x="584" y="965"/>
                  </a:moveTo>
                  <a:lnTo>
                    <a:pt x="579" y="966"/>
                  </a:lnTo>
                  <a:lnTo>
                    <a:pt x="574" y="966"/>
                  </a:lnTo>
                  <a:lnTo>
                    <a:pt x="570" y="966"/>
                  </a:lnTo>
                  <a:lnTo>
                    <a:pt x="565" y="966"/>
                  </a:lnTo>
                  <a:lnTo>
                    <a:pt x="561" y="966"/>
                  </a:lnTo>
                  <a:lnTo>
                    <a:pt x="556" y="966"/>
                  </a:lnTo>
                  <a:lnTo>
                    <a:pt x="539" y="966"/>
                  </a:lnTo>
                  <a:lnTo>
                    <a:pt x="539" y="973"/>
                  </a:lnTo>
                  <a:lnTo>
                    <a:pt x="540" y="980"/>
                  </a:lnTo>
                  <a:lnTo>
                    <a:pt x="540" y="987"/>
                  </a:lnTo>
                  <a:lnTo>
                    <a:pt x="540" y="993"/>
                  </a:lnTo>
                  <a:lnTo>
                    <a:pt x="541" y="1001"/>
                  </a:lnTo>
                  <a:lnTo>
                    <a:pt x="541" y="1008"/>
                  </a:lnTo>
                  <a:lnTo>
                    <a:pt x="541" y="1014"/>
                  </a:lnTo>
                  <a:lnTo>
                    <a:pt x="541" y="1021"/>
                  </a:lnTo>
                  <a:lnTo>
                    <a:pt x="541" y="1027"/>
                  </a:lnTo>
                  <a:lnTo>
                    <a:pt x="541" y="1033"/>
                  </a:lnTo>
                  <a:lnTo>
                    <a:pt x="541" y="1038"/>
                  </a:lnTo>
                  <a:lnTo>
                    <a:pt x="541" y="1044"/>
                  </a:lnTo>
                  <a:lnTo>
                    <a:pt x="541" y="1050"/>
                  </a:lnTo>
                  <a:lnTo>
                    <a:pt x="541" y="1056"/>
                  </a:lnTo>
                  <a:lnTo>
                    <a:pt x="541" y="1061"/>
                  </a:lnTo>
                  <a:lnTo>
                    <a:pt x="541" y="1067"/>
                  </a:lnTo>
                  <a:lnTo>
                    <a:pt x="541" y="1073"/>
                  </a:lnTo>
                  <a:lnTo>
                    <a:pt x="541" y="1080"/>
                  </a:lnTo>
                  <a:lnTo>
                    <a:pt x="541" y="1086"/>
                  </a:lnTo>
                  <a:lnTo>
                    <a:pt x="541" y="1092"/>
                  </a:lnTo>
                  <a:lnTo>
                    <a:pt x="541" y="1098"/>
                  </a:lnTo>
                  <a:lnTo>
                    <a:pt x="541" y="1105"/>
                  </a:lnTo>
                  <a:lnTo>
                    <a:pt x="540" y="1111"/>
                  </a:lnTo>
                  <a:lnTo>
                    <a:pt x="540" y="1117"/>
                  </a:lnTo>
                  <a:lnTo>
                    <a:pt x="539" y="1119"/>
                  </a:lnTo>
                  <a:lnTo>
                    <a:pt x="539" y="1121"/>
                  </a:lnTo>
                  <a:lnTo>
                    <a:pt x="539" y="1123"/>
                  </a:lnTo>
                  <a:lnTo>
                    <a:pt x="539" y="1125"/>
                  </a:lnTo>
                  <a:lnTo>
                    <a:pt x="539" y="1127"/>
                  </a:lnTo>
                  <a:lnTo>
                    <a:pt x="539" y="1129"/>
                  </a:lnTo>
                  <a:lnTo>
                    <a:pt x="539" y="1131"/>
                  </a:lnTo>
                  <a:lnTo>
                    <a:pt x="539" y="1133"/>
                  </a:lnTo>
                  <a:lnTo>
                    <a:pt x="539" y="1138"/>
                  </a:lnTo>
                  <a:lnTo>
                    <a:pt x="541" y="1138"/>
                  </a:lnTo>
                  <a:lnTo>
                    <a:pt x="544" y="1138"/>
                  </a:lnTo>
                  <a:lnTo>
                    <a:pt x="546" y="1138"/>
                  </a:lnTo>
                  <a:lnTo>
                    <a:pt x="549" y="1137"/>
                  </a:lnTo>
                  <a:lnTo>
                    <a:pt x="551" y="1137"/>
                  </a:lnTo>
                  <a:lnTo>
                    <a:pt x="554" y="1137"/>
                  </a:lnTo>
                  <a:lnTo>
                    <a:pt x="556" y="1137"/>
                  </a:lnTo>
                  <a:lnTo>
                    <a:pt x="559" y="1137"/>
                  </a:lnTo>
                  <a:lnTo>
                    <a:pt x="561" y="1137"/>
                  </a:lnTo>
                  <a:lnTo>
                    <a:pt x="564" y="1137"/>
                  </a:lnTo>
                  <a:lnTo>
                    <a:pt x="567" y="1137"/>
                  </a:lnTo>
                  <a:lnTo>
                    <a:pt x="569" y="1137"/>
                  </a:lnTo>
                  <a:lnTo>
                    <a:pt x="572" y="1138"/>
                  </a:lnTo>
                  <a:lnTo>
                    <a:pt x="574" y="1138"/>
                  </a:lnTo>
                  <a:lnTo>
                    <a:pt x="577" y="1138"/>
                  </a:lnTo>
                  <a:lnTo>
                    <a:pt x="579" y="1138"/>
                  </a:lnTo>
                  <a:lnTo>
                    <a:pt x="579" y="1135"/>
                  </a:lnTo>
                  <a:lnTo>
                    <a:pt x="579" y="1131"/>
                  </a:lnTo>
                  <a:lnTo>
                    <a:pt x="578" y="1128"/>
                  </a:lnTo>
                  <a:lnTo>
                    <a:pt x="578" y="1125"/>
                  </a:lnTo>
                  <a:lnTo>
                    <a:pt x="578" y="1122"/>
                  </a:lnTo>
                  <a:lnTo>
                    <a:pt x="578" y="1118"/>
                  </a:lnTo>
                  <a:lnTo>
                    <a:pt x="578" y="1115"/>
                  </a:lnTo>
                  <a:lnTo>
                    <a:pt x="578" y="1112"/>
                  </a:lnTo>
                  <a:lnTo>
                    <a:pt x="578" y="1111"/>
                  </a:lnTo>
                  <a:lnTo>
                    <a:pt x="578" y="1110"/>
                  </a:lnTo>
                  <a:lnTo>
                    <a:pt x="578" y="1109"/>
                  </a:lnTo>
                  <a:lnTo>
                    <a:pt x="578" y="1108"/>
                  </a:lnTo>
                  <a:lnTo>
                    <a:pt x="578" y="1107"/>
                  </a:lnTo>
                  <a:lnTo>
                    <a:pt x="578" y="1107"/>
                  </a:lnTo>
                  <a:lnTo>
                    <a:pt x="577" y="1106"/>
                  </a:lnTo>
                  <a:lnTo>
                    <a:pt x="577" y="1105"/>
                  </a:lnTo>
                  <a:lnTo>
                    <a:pt x="577" y="1100"/>
                  </a:lnTo>
                  <a:lnTo>
                    <a:pt x="577" y="1094"/>
                  </a:lnTo>
                  <a:lnTo>
                    <a:pt x="577" y="1088"/>
                  </a:lnTo>
                  <a:lnTo>
                    <a:pt x="577" y="1083"/>
                  </a:lnTo>
                  <a:lnTo>
                    <a:pt x="577" y="1077"/>
                  </a:lnTo>
                  <a:lnTo>
                    <a:pt x="577" y="1071"/>
                  </a:lnTo>
                  <a:lnTo>
                    <a:pt x="577" y="1066"/>
                  </a:lnTo>
                  <a:lnTo>
                    <a:pt x="577" y="1060"/>
                  </a:lnTo>
                  <a:lnTo>
                    <a:pt x="577" y="1060"/>
                  </a:lnTo>
                  <a:lnTo>
                    <a:pt x="577" y="1059"/>
                  </a:lnTo>
                  <a:lnTo>
                    <a:pt x="577" y="1059"/>
                  </a:lnTo>
                  <a:lnTo>
                    <a:pt x="578" y="1059"/>
                  </a:lnTo>
                  <a:lnTo>
                    <a:pt x="578" y="1059"/>
                  </a:lnTo>
                  <a:lnTo>
                    <a:pt x="578" y="1059"/>
                  </a:lnTo>
                  <a:lnTo>
                    <a:pt x="579" y="1059"/>
                  </a:lnTo>
                  <a:lnTo>
                    <a:pt x="579" y="1059"/>
                  </a:lnTo>
                  <a:lnTo>
                    <a:pt x="579" y="1059"/>
                  </a:lnTo>
                  <a:lnTo>
                    <a:pt x="580" y="1060"/>
                  </a:lnTo>
                  <a:lnTo>
                    <a:pt x="580" y="1060"/>
                  </a:lnTo>
                  <a:lnTo>
                    <a:pt x="581" y="1062"/>
                  </a:lnTo>
                  <a:lnTo>
                    <a:pt x="582" y="1063"/>
                  </a:lnTo>
                  <a:lnTo>
                    <a:pt x="583" y="1065"/>
                  </a:lnTo>
                  <a:lnTo>
                    <a:pt x="584" y="1066"/>
                  </a:lnTo>
                  <a:lnTo>
                    <a:pt x="584" y="1068"/>
                  </a:lnTo>
                  <a:lnTo>
                    <a:pt x="585" y="1070"/>
                  </a:lnTo>
                  <a:lnTo>
                    <a:pt x="586" y="1071"/>
                  </a:lnTo>
                  <a:lnTo>
                    <a:pt x="587" y="1073"/>
                  </a:lnTo>
                  <a:lnTo>
                    <a:pt x="587" y="1073"/>
                  </a:lnTo>
                  <a:lnTo>
                    <a:pt x="595" y="1087"/>
                  </a:lnTo>
                  <a:lnTo>
                    <a:pt x="624" y="1138"/>
                  </a:lnTo>
                  <a:lnTo>
                    <a:pt x="627" y="1138"/>
                  </a:lnTo>
                  <a:lnTo>
                    <a:pt x="630" y="1138"/>
                  </a:lnTo>
                  <a:lnTo>
                    <a:pt x="633" y="1137"/>
                  </a:lnTo>
                  <a:lnTo>
                    <a:pt x="636" y="1137"/>
                  </a:lnTo>
                  <a:lnTo>
                    <a:pt x="638" y="1137"/>
                  </a:lnTo>
                  <a:lnTo>
                    <a:pt x="641" y="1137"/>
                  </a:lnTo>
                  <a:lnTo>
                    <a:pt x="644" y="1137"/>
                  </a:lnTo>
                  <a:lnTo>
                    <a:pt x="647" y="1137"/>
                  </a:lnTo>
                  <a:lnTo>
                    <a:pt x="650" y="1137"/>
                  </a:lnTo>
                  <a:lnTo>
                    <a:pt x="653" y="1137"/>
                  </a:lnTo>
                  <a:lnTo>
                    <a:pt x="655" y="1137"/>
                  </a:lnTo>
                  <a:lnTo>
                    <a:pt x="658" y="1137"/>
                  </a:lnTo>
                  <a:lnTo>
                    <a:pt x="661" y="1138"/>
                  </a:lnTo>
                  <a:lnTo>
                    <a:pt x="664" y="1138"/>
                  </a:lnTo>
                  <a:lnTo>
                    <a:pt x="667" y="1138"/>
                  </a:lnTo>
                  <a:lnTo>
                    <a:pt x="670" y="1138"/>
                  </a:lnTo>
                  <a:lnTo>
                    <a:pt x="661" y="1124"/>
                  </a:lnTo>
                  <a:lnTo>
                    <a:pt x="655" y="1115"/>
                  </a:lnTo>
                  <a:lnTo>
                    <a:pt x="649" y="1106"/>
                  </a:lnTo>
                  <a:lnTo>
                    <a:pt x="643" y="1098"/>
                  </a:lnTo>
                  <a:lnTo>
                    <a:pt x="638" y="1089"/>
                  </a:lnTo>
                  <a:lnTo>
                    <a:pt x="632" y="1080"/>
                  </a:lnTo>
                  <a:lnTo>
                    <a:pt x="627" y="1071"/>
                  </a:lnTo>
                  <a:lnTo>
                    <a:pt x="621" y="1062"/>
                  </a:lnTo>
                  <a:lnTo>
                    <a:pt x="616" y="1053"/>
                  </a:lnTo>
                  <a:lnTo>
                    <a:pt x="620" y="1052"/>
                  </a:lnTo>
                  <a:lnTo>
                    <a:pt x="625" y="1051"/>
                  </a:lnTo>
                  <a:lnTo>
                    <a:pt x="628" y="1049"/>
                  </a:lnTo>
                  <a:lnTo>
                    <a:pt x="632" y="1047"/>
                  </a:lnTo>
                  <a:lnTo>
                    <a:pt x="636" y="1045"/>
                  </a:lnTo>
                  <a:lnTo>
                    <a:pt x="639" y="1043"/>
                  </a:lnTo>
                  <a:lnTo>
                    <a:pt x="642" y="1040"/>
                  </a:lnTo>
                  <a:lnTo>
                    <a:pt x="645" y="1038"/>
                  </a:lnTo>
                  <a:lnTo>
                    <a:pt x="647" y="1035"/>
                  </a:lnTo>
                  <a:lnTo>
                    <a:pt x="649" y="1032"/>
                  </a:lnTo>
                  <a:lnTo>
                    <a:pt x="651" y="1028"/>
                  </a:lnTo>
                  <a:lnTo>
                    <a:pt x="653" y="1025"/>
                  </a:lnTo>
                  <a:lnTo>
                    <a:pt x="654" y="1021"/>
                  </a:lnTo>
                  <a:lnTo>
                    <a:pt x="655" y="1016"/>
                  </a:lnTo>
                  <a:lnTo>
                    <a:pt x="655" y="1012"/>
                  </a:lnTo>
                  <a:lnTo>
                    <a:pt x="656" y="1008"/>
                  </a:lnTo>
                  <a:lnTo>
                    <a:pt x="655" y="1001"/>
                  </a:lnTo>
                  <a:lnTo>
                    <a:pt x="654" y="996"/>
                  </a:lnTo>
                  <a:lnTo>
                    <a:pt x="653" y="993"/>
                  </a:lnTo>
                  <a:lnTo>
                    <a:pt x="652" y="991"/>
                  </a:lnTo>
                  <a:lnTo>
                    <a:pt x="651" y="988"/>
                  </a:lnTo>
                  <a:lnTo>
                    <a:pt x="650" y="986"/>
                  </a:lnTo>
                  <a:lnTo>
                    <a:pt x="647" y="982"/>
                  </a:lnTo>
                  <a:lnTo>
                    <a:pt x="643" y="978"/>
                  </a:lnTo>
                  <a:lnTo>
                    <a:pt x="638" y="974"/>
                  </a:lnTo>
                  <a:lnTo>
                    <a:pt x="633" y="971"/>
                  </a:lnTo>
                  <a:lnTo>
                    <a:pt x="629" y="969"/>
                  </a:lnTo>
                  <a:lnTo>
                    <a:pt x="624" y="967"/>
                  </a:lnTo>
                  <a:lnTo>
                    <a:pt x="619" y="967"/>
                  </a:lnTo>
                  <a:lnTo>
                    <a:pt x="613" y="966"/>
                  </a:lnTo>
                  <a:lnTo>
                    <a:pt x="608" y="965"/>
                  </a:lnTo>
                  <a:lnTo>
                    <a:pt x="602" y="965"/>
                  </a:lnTo>
                  <a:lnTo>
                    <a:pt x="597" y="965"/>
                  </a:lnTo>
                  <a:lnTo>
                    <a:pt x="593" y="965"/>
                  </a:lnTo>
                  <a:lnTo>
                    <a:pt x="588" y="965"/>
                  </a:lnTo>
                  <a:lnTo>
                    <a:pt x="584" y="965"/>
                  </a:lnTo>
                  <a:close/>
                  <a:moveTo>
                    <a:pt x="800" y="965"/>
                  </a:moveTo>
                  <a:lnTo>
                    <a:pt x="798" y="966"/>
                  </a:lnTo>
                  <a:lnTo>
                    <a:pt x="796" y="966"/>
                  </a:lnTo>
                  <a:lnTo>
                    <a:pt x="793" y="966"/>
                  </a:lnTo>
                  <a:lnTo>
                    <a:pt x="791" y="967"/>
                  </a:lnTo>
                  <a:lnTo>
                    <a:pt x="789" y="967"/>
                  </a:lnTo>
                  <a:lnTo>
                    <a:pt x="786" y="967"/>
                  </a:lnTo>
                  <a:lnTo>
                    <a:pt x="783" y="967"/>
                  </a:lnTo>
                  <a:lnTo>
                    <a:pt x="781" y="967"/>
                  </a:lnTo>
                  <a:lnTo>
                    <a:pt x="778" y="967"/>
                  </a:lnTo>
                  <a:lnTo>
                    <a:pt x="776" y="967"/>
                  </a:lnTo>
                  <a:lnTo>
                    <a:pt x="773" y="967"/>
                  </a:lnTo>
                  <a:lnTo>
                    <a:pt x="771" y="967"/>
                  </a:lnTo>
                  <a:lnTo>
                    <a:pt x="768" y="966"/>
                  </a:lnTo>
                  <a:lnTo>
                    <a:pt x="766" y="966"/>
                  </a:lnTo>
                  <a:lnTo>
                    <a:pt x="763" y="966"/>
                  </a:lnTo>
                  <a:lnTo>
                    <a:pt x="760" y="966"/>
                  </a:lnTo>
                  <a:lnTo>
                    <a:pt x="762" y="1017"/>
                  </a:lnTo>
                  <a:lnTo>
                    <a:pt x="762" y="1093"/>
                  </a:lnTo>
                  <a:lnTo>
                    <a:pt x="762" y="1093"/>
                  </a:lnTo>
                  <a:lnTo>
                    <a:pt x="760" y="1138"/>
                  </a:lnTo>
                  <a:lnTo>
                    <a:pt x="763" y="1138"/>
                  </a:lnTo>
                  <a:lnTo>
                    <a:pt x="765" y="1138"/>
                  </a:lnTo>
                  <a:lnTo>
                    <a:pt x="767" y="1138"/>
                  </a:lnTo>
                  <a:lnTo>
                    <a:pt x="770" y="1137"/>
                  </a:lnTo>
                  <a:lnTo>
                    <a:pt x="772" y="1137"/>
                  </a:lnTo>
                  <a:lnTo>
                    <a:pt x="775" y="1137"/>
                  </a:lnTo>
                  <a:lnTo>
                    <a:pt x="777" y="1137"/>
                  </a:lnTo>
                  <a:lnTo>
                    <a:pt x="779" y="1137"/>
                  </a:lnTo>
                  <a:lnTo>
                    <a:pt x="782" y="1137"/>
                  </a:lnTo>
                  <a:lnTo>
                    <a:pt x="785" y="1137"/>
                  </a:lnTo>
                  <a:lnTo>
                    <a:pt x="787" y="1137"/>
                  </a:lnTo>
                  <a:lnTo>
                    <a:pt x="790" y="1137"/>
                  </a:lnTo>
                  <a:lnTo>
                    <a:pt x="792" y="1138"/>
                  </a:lnTo>
                  <a:lnTo>
                    <a:pt x="795" y="1138"/>
                  </a:lnTo>
                  <a:lnTo>
                    <a:pt x="798" y="1138"/>
                  </a:lnTo>
                  <a:lnTo>
                    <a:pt x="800" y="1138"/>
                  </a:lnTo>
                  <a:lnTo>
                    <a:pt x="798" y="1059"/>
                  </a:lnTo>
                  <a:lnTo>
                    <a:pt x="802" y="1064"/>
                  </a:lnTo>
                  <a:lnTo>
                    <a:pt x="805" y="1070"/>
                  </a:lnTo>
                  <a:lnTo>
                    <a:pt x="809" y="1074"/>
                  </a:lnTo>
                  <a:lnTo>
                    <a:pt x="812" y="1079"/>
                  </a:lnTo>
                  <a:lnTo>
                    <a:pt x="815" y="1085"/>
                  </a:lnTo>
                  <a:lnTo>
                    <a:pt x="819" y="1090"/>
                  </a:lnTo>
                  <a:lnTo>
                    <a:pt x="822" y="1095"/>
                  </a:lnTo>
                  <a:lnTo>
                    <a:pt x="825" y="1100"/>
                  </a:lnTo>
                  <a:lnTo>
                    <a:pt x="850" y="1138"/>
                  </a:lnTo>
                  <a:lnTo>
                    <a:pt x="852" y="1138"/>
                  </a:lnTo>
                  <a:lnTo>
                    <a:pt x="855" y="1138"/>
                  </a:lnTo>
                  <a:lnTo>
                    <a:pt x="858" y="1137"/>
                  </a:lnTo>
                  <a:lnTo>
                    <a:pt x="860" y="1137"/>
                  </a:lnTo>
                  <a:lnTo>
                    <a:pt x="863" y="1137"/>
                  </a:lnTo>
                  <a:lnTo>
                    <a:pt x="866" y="1137"/>
                  </a:lnTo>
                  <a:lnTo>
                    <a:pt x="869" y="1137"/>
                  </a:lnTo>
                  <a:lnTo>
                    <a:pt x="871" y="1137"/>
                  </a:lnTo>
                  <a:lnTo>
                    <a:pt x="874" y="1137"/>
                  </a:lnTo>
                  <a:lnTo>
                    <a:pt x="877" y="1137"/>
                  </a:lnTo>
                  <a:lnTo>
                    <a:pt x="880" y="1137"/>
                  </a:lnTo>
                  <a:lnTo>
                    <a:pt x="882" y="1137"/>
                  </a:lnTo>
                  <a:lnTo>
                    <a:pt x="885" y="1138"/>
                  </a:lnTo>
                  <a:lnTo>
                    <a:pt x="888" y="1138"/>
                  </a:lnTo>
                  <a:lnTo>
                    <a:pt x="891" y="1138"/>
                  </a:lnTo>
                  <a:lnTo>
                    <a:pt x="893" y="1138"/>
                  </a:lnTo>
                  <a:lnTo>
                    <a:pt x="893" y="1135"/>
                  </a:lnTo>
                  <a:lnTo>
                    <a:pt x="827" y="1038"/>
                  </a:lnTo>
                  <a:lnTo>
                    <a:pt x="830" y="1034"/>
                  </a:lnTo>
                  <a:lnTo>
                    <a:pt x="833" y="1031"/>
                  </a:lnTo>
                  <a:lnTo>
                    <a:pt x="835" y="1028"/>
                  </a:lnTo>
                  <a:lnTo>
                    <a:pt x="838" y="1025"/>
                  </a:lnTo>
                  <a:lnTo>
                    <a:pt x="841" y="1021"/>
                  </a:lnTo>
                  <a:lnTo>
                    <a:pt x="844" y="1018"/>
                  </a:lnTo>
                  <a:lnTo>
                    <a:pt x="847" y="1015"/>
                  </a:lnTo>
                  <a:lnTo>
                    <a:pt x="850" y="1012"/>
                  </a:lnTo>
                  <a:lnTo>
                    <a:pt x="891" y="968"/>
                  </a:lnTo>
                  <a:lnTo>
                    <a:pt x="891" y="966"/>
                  </a:lnTo>
                  <a:lnTo>
                    <a:pt x="889" y="966"/>
                  </a:lnTo>
                  <a:lnTo>
                    <a:pt x="888" y="966"/>
                  </a:lnTo>
                  <a:lnTo>
                    <a:pt x="886" y="967"/>
                  </a:lnTo>
                  <a:lnTo>
                    <a:pt x="884" y="967"/>
                  </a:lnTo>
                  <a:lnTo>
                    <a:pt x="882" y="967"/>
                  </a:lnTo>
                  <a:lnTo>
                    <a:pt x="880" y="967"/>
                  </a:lnTo>
                  <a:lnTo>
                    <a:pt x="879" y="967"/>
                  </a:lnTo>
                  <a:lnTo>
                    <a:pt x="877" y="967"/>
                  </a:lnTo>
                  <a:lnTo>
                    <a:pt x="875" y="967"/>
                  </a:lnTo>
                  <a:lnTo>
                    <a:pt x="874" y="967"/>
                  </a:lnTo>
                  <a:lnTo>
                    <a:pt x="872" y="967"/>
                  </a:lnTo>
                  <a:lnTo>
                    <a:pt x="871" y="967"/>
                  </a:lnTo>
                  <a:lnTo>
                    <a:pt x="869" y="967"/>
                  </a:lnTo>
                  <a:lnTo>
                    <a:pt x="867" y="966"/>
                  </a:lnTo>
                  <a:lnTo>
                    <a:pt x="865" y="966"/>
                  </a:lnTo>
                  <a:lnTo>
                    <a:pt x="863" y="966"/>
                  </a:lnTo>
                  <a:lnTo>
                    <a:pt x="855" y="976"/>
                  </a:lnTo>
                  <a:lnTo>
                    <a:pt x="848" y="986"/>
                  </a:lnTo>
                  <a:lnTo>
                    <a:pt x="840" y="996"/>
                  </a:lnTo>
                  <a:lnTo>
                    <a:pt x="832" y="1006"/>
                  </a:lnTo>
                  <a:lnTo>
                    <a:pt x="823" y="1016"/>
                  </a:lnTo>
                  <a:lnTo>
                    <a:pt x="815" y="1026"/>
                  </a:lnTo>
                  <a:lnTo>
                    <a:pt x="807" y="1036"/>
                  </a:lnTo>
                  <a:lnTo>
                    <a:pt x="798" y="1045"/>
                  </a:lnTo>
                  <a:lnTo>
                    <a:pt x="798" y="1042"/>
                  </a:lnTo>
                  <a:lnTo>
                    <a:pt x="799" y="1040"/>
                  </a:lnTo>
                  <a:lnTo>
                    <a:pt x="799" y="1036"/>
                  </a:lnTo>
                  <a:lnTo>
                    <a:pt x="799" y="1034"/>
                  </a:lnTo>
                  <a:lnTo>
                    <a:pt x="799" y="1031"/>
                  </a:lnTo>
                  <a:lnTo>
                    <a:pt x="799" y="1028"/>
                  </a:lnTo>
                  <a:lnTo>
                    <a:pt x="799" y="1025"/>
                  </a:lnTo>
                  <a:lnTo>
                    <a:pt x="799" y="1022"/>
                  </a:lnTo>
                  <a:lnTo>
                    <a:pt x="799" y="1015"/>
                  </a:lnTo>
                  <a:lnTo>
                    <a:pt x="799" y="1008"/>
                  </a:lnTo>
                  <a:lnTo>
                    <a:pt x="799" y="1001"/>
                  </a:lnTo>
                  <a:lnTo>
                    <a:pt x="800" y="994"/>
                  </a:lnTo>
                  <a:lnTo>
                    <a:pt x="800" y="987"/>
                  </a:lnTo>
                  <a:lnTo>
                    <a:pt x="800" y="980"/>
                  </a:lnTo>
                  <a:lnTo>
                    <a:pt x="800" y="973"/>
                  </a:lnTo>
                  <a:lnTo>
                    <a:pt x="800" y="965"/>
                  </a:lnTo>
                  <a:close/>
                  <a:moveTo>
                    <a:pt x="2612" y="965"/>
                  </a:moveTo>
                  <a:lnTo>
                    <a:pt x="2610" y="966"/>
                  </a:lnTo>
                  <a:lnTo>
                    <a:pt x="2607" y="966"/>
                  </a:lnTo>
                  <a:lnTo>
                    <a:pt x="2604" y="966"/>
                  </a:lnTo>
                  <a:lnTo>
                    <a:pt x="2601" y="967"/>
                  </a:lnTo>
                  <a:lnTo>
                    <a:pt x="2599" y="967"/>
                  </a:lnTo>
                  <a:lnTo>
                    <a:pt x="2595" y="967"/>
                  </a:lnTo>
                  <a:lnTo>
                    <a:pt x="2593" y="967"/>
                  </a:lnTo>
                  <a:lnTo>
                    <a:pt x="2590" y="967"/>
                  </a:lnTo>
                  <a:lnTo>
                    <a:pt x="2587" y="967"/>
                  </a:lnTo>
                  <a:lnTo>
                    <a:pt x="2585" y="967"/>
                  </a:lnTo>
                  <a:lnTo>
                    <a:pt x="2581" y="967"/>
                  </a:lnTo>
                  <a:lnTo>
                    <a:pt x="2579" y="967"/>
                  </a:lnTo>
                  <a:lnTo>
                    <a:pt x="2576" y="966"/>
                  </a:lnTo>
                  <a:lnTo>
                    <a:pt x="2573" y="966"/>
                  </a:lnTo>
                  <a:lnTo>
                    <a:pt x="2570" y="966"/>
                  </a:lnTo>
                  <a:lnTo>
                    <a:pt x="2567" y="966"/>
                  </a:lnTo>
                  <a:lnTo>
                    <a:pt x="2574" y="978"/>
                  </a:lnTo>
                  <a:lnTo>
                    <a:pt x="2581" y="991"/>
                  </a:lnTo>
                  <a:lnTo>
                    <a:pt x="2588" y="1004"/>
                  </a:lnTo>
                  <a:lnTo>
                    <a:pt x="2595" y="1017"/>
                  </a:lnTo>
                  <a:lnTo>
                    <a:pt x="2601" y="1029"/>
                  </a:lnTo>
                  <a:lnTo>
                    <a:pt x="2608" y="1042"/>
                  </a:lnTo>
                  <a:lnTo>
                    <a:pt x="2615" y="1054"/>
                  </a:lnTo>
                  <a:lnTo>
                    <a:pt x="2622" y="1066"/>
                  </a:lnTo>
                  <a:lnTo>
                    <a:pt x="2622" y="1068"/>
                  </a:lnTo>
                  <a:lnTo>
                    <a:pt x="2622" y="1070"/>
                  </a:lnTo>
                  <a:lnTo>
                    <a:pt x="2622" y="1072"/>
                  </a:lnTo>
                  <a:lnTo>
                    <a:pt x="2622" y="1074"/>
                  </a:lnTo>
                  <a:lnTo>
                    <a:pt x="2622" y="1075"/>
                  </a:lnTo>
                  <a:lnTo>
                    <a:pt x="2622" y="1077"/>
                  </a:lnTo>
                  <a:lnTo>
                    <a:pt x="2622" y="1079"/>
                  </a:lnTo>
                  <a:lnTo>
                    <a:pt x="2622" y="1081"/>
                  </a:lnTo>
                  <a:lnTo>
                    <a:pt x="2622" y="1088"/>
                  </a:lnTo>
                  <a:lnTo>
                    <a:pt x="2622" y="1095"/>
                  </a:lnTo>
                  <a:lnTo>
                    <a:pt x="2621" y="1102"/>
                  </a:lnTo>
                  <a:lnTo>
                    <a:pt x="2621" y="1109"/>
                  </a:lnTo>
                  <a:lnTo>
                    <a:pt x="2620" y="1117"/>
                  </a:lnTo>
                  <a:lnTo>
                    <a:pt x="2620" y="1124"/>
                  </a:lnTo>
                  <a:lnTo>
                    <a:pt x="2620" y="1131"/>
                  </a:lnTo>
                  <a:lnTo>
                    <a:pt x="2619" y="1138"/>
                  </a:lnTo>
                  <a:lnTo>
                    <a:pt x="2622" y="1138"/>
                  </a:lnTo>
                  <a:lnTo>
                    <a:pt x="2624" y="1138"/>
                  </a:lnTo>
                  <a:lnTo>
                    <a:pt x="2627" y="1137"/>
                  </a:lnTo>
                  <a:lnTo>
                    <a:pt x="2629" y="1137"/>
                  </a:lnTo>
                  <a:lnTo>
                    <a:pt x="2632" y="1137"/>
                  </a:lnTo>
                  <a:lnTo>
                    <a:pt x="2635" y="1137"/>
                  </a:lnTo>
                  <a:lnTo>
                    <a:pt x="2637" y="1137"/>
                  </a:lnTo>
                  <a:lnTo>
                    <a:pt x="2640" y="1137"/>
                  </a:lnTo>
                  <a:lnTo>
                    <a:pt x="2643" y="1137"/>
                  </a:lnTo>
                  <a:lnTo>
                    <a:pt x="2646" y="1137"/>
                  </a:lnTo>
                  <a:lnTo>
                    <a:pt x="2648" y="1137"/>
                  </a:lnTo>
                  <a:lnTo>
                    <a:pt x="2651" y="1137"/>
                  </a:lnTo>
                  <a:lnTo>
                    <a:pt x="2653" y="1138"/>
                  </a:lnTo>
                  <a:lnTo>
                    <a:pt x="2656" y="1138"/>
                  </a:lnTo>
                  <a:lnTo>
                    <a:pt x="2659" y="1138"/>
                  </a:lnTo>
                  <a:lnTo>
                    <a:pt x="2662" y="1138"/>
                  </a:lnTo>
                  <a:lnTo>
                    <a:pt x="2661" y="1132"/>
                  </a:lnTo>
                  <a:lnTo>
                    <a:pt x="2661" y="1126"/>
                  </a:lnTo>
                  <a:lnTo>
                    <a:pt x="2661" y="1120"/>
                  </a:lnTo>
                  <a:lnTo>
                    <a:pt x="2660" y="1115"/>
                  </a:lnTo>
                  <a:lnTo>
                    <a:pt x="2660" y="1109"/>
                  </a:lnTo>
                  <a:lnTo>
                    <a:pt x="2659" y="1103"/>
                  </a:lnTo>
                  <a:lnTo>
                    <a:pt x="2659" y="1096"/>
                  </a:lnTo>
                  <a:lnTo>
                    <a:pt x="2659" y="1090"/>
                  </a:lnTo>
                  <a:lnTo>
                    <a:pt x="2659" y="1087"/>
                  </a:lnTo>
                  <a:lnTo>
                    <a:pt x="2659" y="1083"/>
                  </a:lnTo>
                  <a:lnTo>
                    <a:pt x="2659" y="1080"/>
                  </a:lnTo>
                  <a:lnTo>
                    <a:pt x="2659" y="1076"/>
                  </a:lnTo>
                  <a:lnTo>
                    <a:pt x="2659" y="1072"/>
                  </a:lnTo>
                  <a:lnTo>
                    <a:pt x="2659" y="1069"/>
                  </a:lnTo>
                  <a:lnTo>
                    <a:pt x="2659" y="1065"/>
                  </a:lnTo>
                  <a:lnTo>
                    <a:pt x="2660" y="1062"/>
                  </a:lnTo>
                  <a:lnTo>
                    <a:pt x="2666" y="1049"/>
                  </a:lnTo>
                  <a:lnTo>
                    <a:pt x="2672" y="1038"/>
                  </a:lnTo>
                  <a:lnTo>
                    <a:pt x="2679" y="1026"/>
                  </a:lnTo>
                  <a:lnTo>
                    <a:pt x="2685" y="1014"/>
                  </a:lnTo>
                  <a:lnTo>
                    <a:pt x="2692" y="1002"/>
                  </a:lnTo>
                  <a:lnTo>
                    <a:pt x="2699" y="990"/>
                  </a:lnTo>
                  <a:lnTo>
                    <a:pt x="2706" y="978"/>
                  </a:lnTo>
                  <a:lnTo>
                    <a:pt x="2712" y="966"/>
                  </a:lnTo>
                  <a:lnTo>
                    <a:pt x="2709" y="966"/>
                  </a:lnTo>
                  <a:lnTo>
                    <a:pt x="2707" y="967"/>
                  </a:lnTo>
                  <a:lnTo>
                    <a:pt x="2704" y="967"/>
                  </a:lnTo>
                  <a:lnTo>
                    <a:pt x="2702" y="967"/>
                  </a:lnTo>
                  <a:lnTo>
                    <a:pt x="2699" y="967"/>
                  </a:lnTo>
                  <a:lnTo>
                    <a:pt x="2696" y="967"/>
                  </a:lnTo>
                  <a:lnTo>
                    <a:pt x="2694" y="967"/>
                  </a:lnTo>
                  <a:lnTo>
                    <a:pt x="2691" y="966"/>
                  </a:lnTo>
                  <a:lnTo>
                    <a:pt x="2691" y="966"/>
                  </a:lnTo>
                  <a:lnTo>
                    <a:pt x="2691" y="966"/>
                  </a:lnTo>
                  <a:lnTo>
                    <a:pt x="2690" y="966"/>
                  </a:lnTo>
                  <a:lnTo>
                    <a:pt x="2690" y="966"/>
                  </a:lnTo>
                  <a:lnTo>
                    <a:pt x="2689" y="966"/>
                  </a:lnTo>
                  <a:lnTo>
                    <a:pt x="2689" y="966"/>
                  </a:lnTo>
                  <a:lnTo>
                    <a:pt x="2689" y="966"/>
                  </a:lnTo>
                  <a:lnTo>
                    <a:pt x="2688" y="966"/>
                  </a:lnTo>
                  <a:lnTo>
                    <a:pt x="2688" y="967"/>
                  </a:lnTo>
                  <a:lnTo>
                    <a:pt x="2687" y="969"/>
                  </a:lnTo>
                  <a:lnTo>
                    <a:pt x="2686" y="971"/>
                  </a:lnTo>
                  <a:lnTo>
                    <a:pt x="2685" y="972"/>
                  </a:lnTo>
                  <a:lnTo>
                    <a:pt x="2685" y="974"/>
                  </a:lnTo>
                  <a:lnTo>
                    <a:pt x="2684" y="975"/>
                  </a:lnTo>
                  <a:lnTo>
                    <a:pt x="2683" y="977"/>
                  </a:lnTo>
                  <a:lnTo>
                    <a:pt x="2683" y="978"/>
                  </a:lnTo>
                  <a:lnTo>
                    <a:pt x="2682" y="981"/>
                  </a:lnTo>
                  <a:lnTo>
                    <a:pt x="2681" y="984"/>
                  </a:lnTo>
                  <a:lnTo>
                    <a:pt x="2680" y="986"/>
                  </a:lnTo>
                  <a:lnTo>
                    <a:pt x="2678" y="989"/>
                  </a:lnTo>
                  <a:lnTo>
                    <a:pt x="2677" y="991"/>
                  </a:lnTo>
                  <a:lnTo>
                    <a:pt x="2676" y="994"/>
                  </a:lnTo>
                  <a:lnTo>
                    <a:pt x="2675" y="997"/>
                  </a:lnTo>
                  <a:lnTo>
                    <a:pt x="2674" y="999"/>
                  </a:lnTo>
                  <a:lnTo>
                    <a:pt x="2672" y="1003"/>
                  </a:lnTo>
                  <a:lnTo>
                    <a:pt x="2670" y="1006"/>
                  </a:lnTo>
                  <a:lnTo>
                    <a:pt x="2668" y="1010"/>
                  </a:lnTo>
                  <a:lnTo>
                    <a:pt x="2666" y="1014"/>
                  </a:lnTo>
                  <a:lnTo>
                    <a:pt x="2665" y="1017"/>
                  </a:lnTo>
                  <a:lnTo>
                    <a:pt x="2663" y="1021"/>
                  </a:lnTo>
                  <a:lnTo>
                    <a:pt x="2661" y="1025"/>
                  </a:lnTo>
                  <a:lnTo>
                    <a:pt x="2659" y="1029"/>
                  </a:lnTo>
                  <a:lnTo>
                    <a:pt x="2658" y="1030"/>
                  </a:lnTo>
                  <a:lnTo>
                    <a:pt x="2657" y="1031"/>
                  </a:lnTo>
                  <a:lnTo>
                    <a:pt x="2657" y="1032"/>
                  </a:lnTo>
                  <a:lnTo>
                    <a:pt x="2657" y="1032"/>
                  </a:lnTo>
                  <a:lnTo>
                    <a:pt x="2656" y="1034"/>
                  </a:lnTo>
                  <a:lnTo>
                    <a:pt x="2655" y="1034"/>
                  </a:lnTo>
                  <a:lnTo>
                    <a:pt x="2655" y="1036"/>
                  </a:lnTo>
                  <a:lnTo>
                    <a:pt x="2654" y="1036"/>
                  </a:lnTo>
                  <a:lnTo>
                    <a:pt x="2654" y="1037"/>
                  </a:lnTo>
                  <a:lnTo>
                    <a:pt x="2653" y="1038"/>
                  </a:lnTo>
                  <a:lnTo>
                    <a:pt x="2653" y="1038"/>
                  </a:lnTo>
                  <a:lnTo>
                    <a:pt x="2652" y="1040"/>
                  </a:lnTo>
                  <a:lnTo>
                    <a:pt x="2652" y="1040"/>
                  </a:lnTo>
                  <a:lnTo>
                    <a:pt x="2651" y="1041"/>
                  </a:lnTo>
                  <a:lnTo>
                    <a:pt x="2650" y="1042"/>
                  </a:lnTo>
                  <a:lnTo>
                    <a:pt x="2650" y="1041"/>
                  </a:lnTo>
                  <a:lnTo>
                    <a:pt x="2649" y="1040"/>
                  </a:lnTo>
                  <a:lnTo>
                    <a:pt x="2648" y="1039"/>
                  </a:lnTo>
                  <a:lnTo>
                    <a:pt x="2648" y="1038"/>
                  </a:lnTo>
                  <a:lnTo>
                    <a:pt x="2647" y="1037"/>
                  </a:lnTo>
                  <a:lnTo>
                    <a:pt x="2646" y="1036"/>
                  </a:lnTo>
                  <a:lnTo>
                    <a:pt x="2646" y="1034"/>
                  </a:lnTo>
                  <a:lnTo>
                    <a:pt x="2645" y="1033"/>
                  </a:lnTo>
                  <a:lnTo>
                    <a:pt x="2644" y="1030"/>
                  </a:lnTo>
                  <a:lnTo>
                    <a:pt x="2642" y="1028"/>
                  </a:lnTo>
                  <a:lnTo>
                    <a:pt x="2641" y="1025"/>
                  </a:lnTo>
                  <a:lnTo>
                    <a:pt x="2640" y="1022"/>
                  </a:lnTo>
                  <a:lnTo>
                    <a:pt x="2638" y="1019"/>
                  </a:lnTo>
                  <a:lnTo>
                    <a:pt x="2637" y="1017"/>
                  </a:lnTo>
                  <a:lnTo>
                    <a:pt x="2636" y="1014"/>
                  </a:lnTo>
                  <a:lnTo>
                    <a:pt x="2635" y="1011"/>
                  </a:lnTo>
                  <a:lnTo>
                    <a:pt x="2633" y="1008"/>
                  </a:lnTo>
                  <a:lnTo>
                    <a:pt x="2632" y="1006"/>
                  </a:lnTo>
                  <a:lnTo>
                    <a:pt x="2630" y="1003"/>
                  </a:lnTo>
                  <a:lnTo>
                    <a:pt x="2629" y="1000"/>
                  </a:lnTo>
                  <a:lnTo>
                    <a:pt x="2627" y="997"/>
                  </a:lnTo>
                  <a:lnTo>
                    <a:pt x="2626" y="994"/>
                  </a:lnTo>
                  <a:lnTo>
                    <a:pt x="2624" y="991"/>
                  </a:lnTo>
                  <a:lnTo>
                    <a:pt x="2623" y="988"/>
                  </a:lnTo>
                  <a:lnTo>
                    <a:pt x="2622" y="985"/>
                  </a:lnTo>
                  <a:lnTo>
                    <a:pt x="2620" y="982"/>
                  </a:lnTo>
                  <a:lnTo>
                    <a:pt x="2619" y="979"/>
                  </a:lnTo>
                  <a:lnTo>
                    <a:pt x="2618" y="976"/>
                  </a:lnTo>
                  <a:lnTo>
                    <a:pt x="2616" y="974"/>
                  </a:lnTo>
                  <a:lnTo>
                    <a:pt x="2615" y="971"/>
                  </a:lnTo>
                  <a:lnTo>
                    <a:pt x="2614" y="968"/>
                  </a:lnTo>
                  <a:lnTo>
                    <a:pt x="2612" y="965"/>
                  </a:lnTo>
                  <a:close/>
                  <a:moveTo>
                    <a:pt x="3200" y="965"/>
                  </a:moveTo>
                  <a:lnTo>
                    <a:pt x="3197" y="966"/>
                  </a:lnTo>
                  <a:lnTo>
                    <a:pt x="3194" y="966"/>
                  </a:lnTo>
                  <a:lnTo>
                    <a:pt x="3192" y="966"/>
                  </a:lnTo>
                  <a:lnTo>
                    <a:pt x="3189" y="967"/>
                  </a:lnTo>
                  <a:lnTo>
                    <a:pt x="3186" y="967"/>
                  </a:lnTo>
                  <a:lnTo>
                    <a:pt x="3183" y="967"/>
                  </a:lnTo>
                  <a:lnTo>
                    <a:pt x="3180" y="967"/>
                  </a:lnTo>
                  <a:lnTo>
                    <a:pt x="3178" y="967"/>
                  </a:lnTo>
                  <a:lnTo>
                    <a:pt x="3177" y="967"/>
                  </a:lnTo>
                  <a:lnTo>
                    <a:pt x="3175" y="967"/>
                  </a:lnTo>
                  <a:lnTo>
                    <a:pt x="3172" y="967"/>
                  </a:lnTo>
                  <a:lnTo>
                    <a:pt x="3169" y="967"/>
                  </a:lnTo>
                  <a:lnTo>
                    <a:pt x="3166" y="967"/>
                  </a:lnTo>
                  <a:lnTo>
                    <a:pt x="3163" y="966"/>
                  </a:lnTo>
                  <a:lnTo>
                    <a:pt x="3161" y="966"/>
                  </a:lnTo>
                  <a:lnTo>
                    <a:pt x="3158" y="966"/>
                  </a:lnTo>
                  <a:lnTo>
                    <a:pt x="3155" y="966"/>
                  </a:lnTo>
                  <a:lnTo>
                    <a:pt x="3162" y="978"/>
                  </a:lnTo>
                  <a:lnTo>
                    <a:pt x="3169" y="991"/>
                  </a:lnTo>
                  <a:lnTo>
                    <a:pt x="3176" y="1004"/>
                  </a:lnTo>
                  <a:lnTo>
                    <a:pt x="3182" y="1017"/>
                  </a:lnTo>
                  <a:lnTo>
                    <a:pt x="3189" y="1029"/>
                  </a:lnTo>
                  <a:lnTo>
                    <a:pt x="3196" y="1042"/>
                  </a:lnTo>
                  <a:lnTo>
                    <a:pt x="3202" y="1054"/>
                  </a:lnTo>
                  <a:lnTo>
                    <a:pt x="3209" y="1066"/>
                  </a:lnTo>
                  <a:lnTo>
                    <a:pt x="3209" y="1068"/>
                  </a:lnTo>
                  <a:lnTo>
                    <a:pt x="3209" y="1070"/>
                  </a:lnTo>
                  <a:lnTo>
                    <a:pt x="3209" y="1072"/>
                  </a:lnTo>
                  <a:lnTo>
                    <a:pt x="3209" y="1074"/>
                  </a:lnTo>
                  <a:lnTo>
                    <a:pt x="3209" y="1075"/>
                  </a:lnTo>
                  <a:lnTo>
                    <a:pt x="3209" y="1077"/>
                  </a:lnTo>
                  <a:lnTo>
                    <a:pt x="3209" y="1079"/>
                  </a:lnTo>
                  <a:lnTo>
                    <a:pt x="3209" y="1081"/>
                  </a:lnTo>
                  <a:lnTo>
                    <a:pt x="3209" y="1088"/>
                  </a:lnTo>
                  <a:lnTo>
                    <a:pt x="3209" y="1095"/>
                  </a:lnTo>
                  <a:lnTo>
                    <a:pt x="3209" y="1102"/>
                  </a:lnTo>
                  <a:lnTo>
                    <a:pt x="3208" y="1109"/>
                  </a:lnTo>
                  <a:lnTo>
                    <a:pt x="3208" y="1117"/>
                  </a:lnTo>
                  <a:lnTo>
                    <a:pt x="3207" y="1124"/>
                  </a:lnTo>
                  <a:lnTo>
                    <a:pt x="3207" y="1131"/>
                  </a:lnTo>
                  <a:lnTo>
                    <a:pt x="3206" y="1138"/>
                  </a:lnTo>
                  <a:lnTo>
                    <a:pt x="3209" y="1138"/>
                  </a:lnTo>
                  <a:lnTo>
                    <a:pt x="3212" y="1138"/>
                  </a:lnTo>
                  <a:lnTo>
                    <a:pt x="3214" y="1137"/>
                  </a:lnTo>
                  <a:lnTo>
                    <a:pt x="3217" y="1137"/>
                  </a:lnTo>
                  <a:lnTo>
                    <a:pt x="3220" y="1137"/>
                  </a:lnTo>
                  <a:lnTo>
                    <a:pt x="3222" y="1137"/>
                  </a:lnTo>
                  <a:lnTo>
                    <a:pt x="3225" y="1137"/>
                  </a:lnTo>
                  <a:lnTo>
                    <a:pt x="3228" y="1137"/>
                  </a:lnTo>
                  <a:lnTo>
                    <a:pt x="3230" y="1137"/>
                  </a:lnTo>
                  <a:lnTo>
                    <a:pt x="3233" y="1137"/>
                  </a:lnTo>
                  <a:lnTo>
                    <a:pt x="3236" y="1137"/>
                  </a:lnTo>
                  <a:lnTo>
                    <a:pt x="3239" y="1137"/>
                  </a:lnTo>
                  <a:lnTo>
                    <a:pt x="3241" y="1138"/>
                  </a:lnTo>
                  <a:lnTo>
                    <a:pt x="3244" y="1138"/>
                  </a:lnTo>
                  <a:lnTo>
                    <a:pt x="3247" y="1138"/>
                  </a:lnTo>
                  <a:lnTo>
                    <a:pt x="3249" y="1138"/>
                  </a:lnTo>
                  <a:lnTo>
                    <a:pt x="3249" y="1132"/>
                  </a:lnTo>
                  <a:lnTo>
                    <a:pt x="3248" y="1126"/>
                  </a:lnTo>
                  <a:lnTo>
                    <a:pt x="3248" y="1120"/>
                  </a:lnTo>
                  <a:lnTo>
                    <a:pt x="3248" y="1115"/>
                  </a:lnTo>
                  <a:lnTo>
                    <a:pt x="3247" y="1109"/>
                  </a:lnTo>
                  <a:lnTo>
                    <a:pt x="3247" y="1103"/>
                  </a:lnTo>
                  <a:lnTo>
                    <a:pt x="3247" y="1096"/>
                  </a:lnTo>
                  <a:lnTo>
                    <a:pt x="3247" y="1090"/>
                  </a:lnTo>
                  <a:lnTo>
                    <a:pt x="3247" y="1087"/>
                  </a:lnTo>
                  <a:lnTo>
                    <a:pt x="3247" y="1083"/>
                  </a:lnTo>
                  <a:lnTo>
                    <a:pt x="3247" y="1080"/>
                  </a:lnTo>
                  <a:lnTo>
                    <a:pt x="3247" y="1076"/>
                  </a:lnTo>
                  <a:lnTo>
                    <a:pt x="3247" y="1072"/>
                  </a:lnTo>
                  <a:lnTo>
                    <a:pt x="3247" y="1069"/>
                  </a:lnTo>
                  <a:lnTo>
                    <a:pt x="3247" y="1065"/>
                  </a:lnTo>
                  <a:lnTo>
                    <a:pt x="3247" y="1062"/>
                  </a:lnTo>
                  <a:lnTo>
                    <a:pt x="3253" y="1049"/>
                  </a:lnTo>
                  <a:lnTo>
                    <a:pt x="3260" y="1038"/>
                  </a:lnTo>
                  <a:lnTo>
                    <a:pt x="3266" y="1026"/>
                  </a:lnTo>
                  <a:lnTo>
                    <a:pt x="3273" y="1014"/>
                  </a:lnTo>
                  <a:lnTo>
                    <a:pt x="3280" y="1002"/>
                  </a:lnTo>
                  <a:lnTo>
                    <a:pt x="3286" y="990"/>
                  </a:lnTo>
                  <a:lnTo>
                    <a:pt x="3293" y="978"/>
                  </a:lnTo>
                  <a:lnTo>
                    <a:pt x="3300" y="966"/>
                  </a:lnTo>
                  <a:lnTo>
                    <a:pt x="3297" y="966"/>
                  </a:lnTo>
                  <a:lnTo>
                    <a:pt x="3295" y="967"/>
                  </a:lnTo>
                  <a:lnTo>
                    <a:pt x="3292" y="967"/>
                  </a:lnTo>
                  <a:lnTo>
                    <a:pt x="3289" y="967"/>
                  </a:lnTo>
                  <a:lnTo>
                    <a:pt x="3287" y="967"/>
                  </a:lnTo>
                  <a:lnTo>
                    <a:pt x="3284" y="967"/>
                  </a:lnTo>
                  <a:lnTo>
                    <a:pt x="3282" y="967"/>
                  </a:lnTo>
                  <a:lnTo>
                    <a:pt x="3279" y="966"/>
                  </a:lnTo>
                  <a:lnTo>
                    <a:pt x="3278" y="966"/>
                  </a:lnTo>
                  <a:lnTo>
                    <a:pt x="3278" y="966"/>
                  </a:lnTo>
                  <a:lnTo>
                    <a:pt x="3278" y="966"/>
                  </a:lnTo>
                  <a:lnTo>
                    <a:pt x="3278" y="966"/>
                  </a:lnTo>
                  <a:lnTo>
                    <a:pt x="3277" y="966"/>
                  </a:lnTo>
                  <a:lnTo>
                    <a:pt x="3277" y="966"/>
                  </a:lnTo>
                  <a:lnTo>
                    <a:pt x="3276" y="966"/>
                  </a:lnTo>
                  <a:lnTo>
                    <a:pt x="3276" y="966"/>
                  </a:lnTo>
                  <a:lnTo>
                    <a:pt x="3275" y="967"/>
                  </a:lnTo>
                  <a:lnTo>
                    <a:pt x="3274" y="969"/>
                  </a:lnTo>
                  <a:lnTo>
                    <a:pt x="3274" y="971"/>
                  </a:lnTo>
                  <a:lnTo>
                    <a:pt x="3273" y="972"/>
                  </a:lnTo>
                  <a:lnTo>
                    <a:pt x="3273" y="974"/>
                  </a:lnTo>
                  <a:lnTo>
                    <a:pt x="3272" y="975"/>
                  </a:lnTo>
                  <a:lnTo>
                    <a:pt x="3271" y="977"/>
                  </a:lnTo>
                  <a:lnTo>
                    <a:pt x="3271" y="978"/>
                  </a:lnTo>
                  <a:lnTo>
                    <a:pt x="3269" y="981"/>
                  </a:lnTo>
                  <a:lnTo>
                    <a:pt x="3268" y="984"/>
                  </a:lnTo>
                  <a:lnTo>
                    <a:pt x="3267" y="986"/>
                  </a:lnTo>
                  <a:lnTo>
                    <a:pt x="3266" y="989"/>
                  </a:lnTo>
                  <a:lnTo>
                    <a:pt x="3265" y="991"/>
                  </a:lnTo>
                  <a:lnTo>
                    <a:pt x="3263" y="994"/>
                  </a:lnTo>
                  <a:lnTo>
                    <a:pt x="3262" y="997"/>
                  </a:lnTo>
                  <a:lnTo>
                    <a:pt x="3261" y="999"/>
                  </a:lnTo>
                  <a:lnTo>
                    <a:pt x="3259" y="1003"/>
                  </a:lnTo>
                  <a:lnTo>
                    <a:pt x="3258" y="1006"/>
                  </a:lnTo>
                  <a:lnTo>
                    <a:pt x="3256" y="1010"/>
                  </a:lnTo>
                  <a:lnTo>
                    <a:pt x="3254" y="1014"/>
                  </a:lnTo>
                  <a:lnTo>
                    <a:pt x="3252" y="1017"/>
                  </a:lnTo>
                  <a:lnTo>
                    <a:pt x="3250" y="1021"/>
                  </a:lnTo>
                  <a:lnTo>
                    <a:pt x="3248" y="1025"/>
                  </a:lnTo>
                  <a:lnTo>
                    <a:pt x="3246" y="1029"/>
                  </a:lnTo>
                  <a:lnTo>
                    <a:pt x="3246" y="1030"/>
                  </a:lnTo>
                  <a:lnTo>
                    <a:pt x="3245" y="1031"/>
                  </a:lnTo>
                  <a:lnTo>
                    <a:pt x="3245" y="1032"/>
                  </a:lnTo>
                  <a:lnTo>
                    <a:pt x="3244" y="1032"/>
                  </a:lnTo>
                  <a:lnTo>
                    <a:pt x="3244" y="1034"/>
                  </a:lnTo>
                  <a:lnTo>
                    <a:pt x="3243" y="1034"/>
                  </a:lnTo>
                  <a:lnTo>
                    <a:pt x="3243" y="1036"/>
                  </a:lnTo>
                  <a:lnTo>
                    <a:pt x="3242" y="1036"/>
                  </a:lnTo>
                  <a:lnTo>
                    <a:pt x="3242" y="1037"/>
                  </a:lnTo>
                  <a:lnTo>
                    <a:pt x="3241" y="1038"/>
                  </a:lnTo>
                  <a:lnTo>
                    <a:pt x="3241" y="1038"/>
                  </a:lnTo>
                  <a:lnTo>
                    <a:pt x="3240" y="1040"/>
                  </a:lnTo>
                  <a:lnTo>
                    <a:pt x="3239" y="1040"/>
                  </a:lnTo>
                  <a:lnTo>
                    <a:pt x="3239" y="1041"/>
                  </a:lnTo>
                  <a:lnTo>
                    <a:pt x="3238" y="1042"/>
                  </a:lnTo>
                  <a:lnTo>
                    <a:pt x="3238" y="1042"/>
                  </a:lnTo>
                  <a:lnTo>
                    <a:pt x="3237" y="1041"/>
                  </a:lnTo>
                  <a:lnTo>
                    <a:pt x="3236" y="1040"/>
                  </a:lnTo>
                  <a:lnTo>
                    <a:pt x="3236" y="1039"/>
                  </a:lnTo>
                  <a:lnTo>
                    <a:pt x="3235" y="1038"/>
                  </a:lnTo>
                  <a:lnTo>
                    <a:pt x="3234" y="1037"/>
                  </a:lnTo>
                  <a:lnTo>
                    <a:pt x="3234" y="1036"/>
                  </a:lnTo>
                  <a:lnTo>
                    <a:pt x="3233" y="1034"/>
                  </a:lnTo>
                  <a:lnTo>
                    <a:pt x="3233" y="1033"/>
                  </a:lnTo>
                  <a:lnTo>
                    <a:pt x="3231" y="1030"/>
                  </a:lnTo>
                  <a:lnTo>
                    <a:pt x="3230" y="1028"/>
                  </a:lnTo>
                  <a:lnTo>
                    <a:pt x="3229" y="1025"/>
                  </a:lnTo>
                  <a:lnTo>
                    <a:pt x="3228" y="1022"/>
                  </a:lnTo>
                  <a:lnTo>
                    <a:pt x="3226" y="1019"/>
                  </a:lnTo>
                  <a:lnTo>
                    <a:pt x="3225" y="1017"/>
                  </a:lnTo>
                  <a:lnTo>
                    <a:pt x="3223" y="1014"/>
                  </a:lnTo>
                  <a:lnTo>
                    <a:pt x="3222" y="1011"/>
                  </a:lnTo>
                  <a:lnTo>
                    <a:pt x="3220" y="1008"/>
                  </a:lnTo>
                  <a:lnTo>
                    <a:pt x="3219" y="1006"/>
                  </a:lnTo>
                  <a:lnTo>
                    <a:pt x="3218" y="1003"/>
                  </a:lnTo>
                  <a:lnTo>
                    <a:pt x="3216" y="1000"/>
                  </a:lnTo>
                  <a:lnTo>
                    <a:pt x="3215" y="997"/>
                  </a:lnTo>
                  <a:lnTo>
                    <a:pt x="3213" y="994"/>
                  </a:lnTo>
                  <a:lnTo>
                    <a:pt x="3212" y="991"/>
                  </a:lnTo>
                  <a:lnTo>
                    <a:pt x="3211" y="988"/>
                  </a:lnTo>
                  <a:lnTo>
                    <a:pt x="3209" y="985"/>
                  </a:lnTo>
                  <a:lnTo>
                    <a:pt x="3208" y="982"/>
                  </a:lnTo>
                  <a:lnTo>
                    <a:pt x="3207" y="979"/>
                  </a:lnTo>
                  <a:lnTo>
                    <a:pt x="3205" y="976"/>
                  </a:lnTo>
                  <a:lnTo>
                    <a:pt x="3204" y="974"/>
                  </a:lnTo>
                  <a:lnTo>
                    <a:pt x="3203" y="971"/>
                  </a:lnTo>
                  <a:lnTo>
                    <a:pt x="3202" y="968"/>
                  </a:lnTo>
                  <a:lnTo>
                    <a:pt x="3200" y="965"/>
                  </a:lnTo>
                  <a:close/>
                  <a:moveTo>
                    <a:pt x="3652" y="965"/>
                  </a:moveTo>
                  <a:lnTo>
                    <a:pt x="3650" y="966"/>
                  </a:lnTo>
                  <a:lnTo>
                    <a:pt x="3647" y="966"/>
                  </a:lnTo>
                  <a:lnTo>
                    <a:pt x="3645" y="966"/>
                  </a:lnTo>
                  <a:lnTo>
                    <a:pt x="3643" y="967"/>
                  </a:lnTo>
                  <a:lnTo>
                    <a:pt x="3640" y="967"/>
                  </a:lnTo>
                  <a:lnTo>
                    <a:pt x="3638" y="967"/>
                  </a:lnTo>
                  <a:lnTo>
                    <a:pt x="3635" y="967"/>
                  </a:lnTo>
                  <a:lnTo>
                    <a:pt x="3633" y="967"/>
                  </a:lnTo>
                  <a:lnTo>
                    <a:pt x="3630" y="967"/>
                  </a:lnTo>
                  <a:lnTo>
                    <a:pt x="3628" y="967"/>
                  </a:lnTo>
                  <a:lnTo>
                    <a:pt x="3625" y="967"/>
                  </a:lnTo>
                  <a:lnTo>
                    <a:pt x="3623" y="967"/>
                  </a:lnTo>
                  <a:lnTo>
                    <a:pt x="3620" y="966"/>
                  </a:lnTo>
                  <a:lnTo>
                    <a:pt x="3617" y="966"/>
                  </a:lnTo>
                  <a:lnTo>
                    <a:pt x="3615" y="966"/>
                  </a:lnTo>
                  <a:lnTo>
                    <a:pt x="3612" y="966"/>
                  </a:lnTo>
                  <a:lnTo>
                    <a:pt x="3614" y="1017"/>
                  </a:lnTo>
                  <a:lnTo>
                    <a:pt x="3614" y="1093"/>
                  </a:lnTo>
                  <a:lnTo>
                    <a:pt x="3614" y="1093"/>
                  </a:lnTo>
                  <a:lnTo>
                    <a:pt x="3612" y="1138"/>
                  </a:lnTo>
                  <a:lnTo>
                    <a:pt x="3614" y="1138"/>
                  </a:lnTo>
                  <a:lnTo>
                    <a:pt x="3617" y="1138"/>
                  </a:lnTo>
                  <a:lnTo>
                    <a:pt x="3619" y="1138"/>
                  </a:lnTo>
                  <a:lnTo>
                    <a:pt x="3622" y="1137"/>
                  </a:lnTo>
                  <a:lnTo>
                    <a:pt x="3624" y="1137"/>
                  </a:lnTo>
                  <a:lnTo>
                    <a:pt x="3627" y="1137"/>
                  </a:lnTo>
                  <a:lnTo>
                    <a:pt x="3629" y="1137"/>
                  </a:lnTo>
                  <a:lnTo>
                    <a:pt x="3631" y="1137"/>
                  </a:lnTo>
                  <a:lnTo>
                    <a:pt x="3634" y="1137"/>
                  </a:lnTo>
                  <a:lnTo>
                    <a:pt x="3636" y="1137"/>
                  </a:lnTo>
                  <a:lnTo>
                    <a:pt x="3639" y="1137"/>
                  </a:lnTo>
                  <a:lnTo>
                    <a:pt x="3642" y="1137"/>
                  </a:lnTo>
                  <a:lnTo>
                    <a:pt x="3644" y="1138"/>
                  </a:lnTo>
                  <a:lnTo>
                    <a:pt x="3647" y="1138"/>
                  </a:lnTo>
                  <a:lnTo>
                    <a:pt x="3649" y="1138"/>
                  </a:lnTo>
                  <a:lnTo>
                    <a:pt x="3652" y="1138"/>
                  </a:lnTo>
                  <a:lnTo>
                    <a:pt x="3650" y="1059"/>
                  </a:lnTo>
                  <a:lnTo>
                    <a:pt x="3654" y="1064"/>
                  </a:lnTo>
                  <a:lnTo>
                    <a:pt x="3657" y="1070"/>
                  </a:lnTo>
                  <a:lnTo>
                    <a:pt x="3660" y="1074"/>
                  </a:lnTo>
                  <a:lnTo>
                    <a:pt x="3664" y="1079"/>
                  </a:lnTo>
                  <a:lnTo>
                    <a:pt x="3667" y="1085"/>
                  </a:lnTo>
                  <a:lnTo>
                    <a:pt x="3670" y="1090"/>
                  </a:lnTo>
                  <a:lnTo>
                    <a:pt x="3673" y="1095"/>
                  </a:lnTo>
                  <a:lnTo>
                    <a:pt x="3677" y="1100"/>
                  </a:lnTo>
                  <a:lnTo>
                    <a:pt x="3701" y="1138"/>
                  </a:lnTo>
                  <a:lnTo>
                    <a:pt x="3704" y="1138"/>
                  </a:lnTo>
                  <a:lnTo>
                    <a:pt x="3707" y="1138"/>
                  </a:lnTo>
                  <a:lnTo>
                    <a:pt x="3710" y="1137"/>
                  </a:lnTo>
                  <a:lnTo>
                    <a:pt x="3712" y="1137"/>
                  </a:lnTo>
                  <a:lnTo>
                    <a:pt x="3715" y="1137"/>
                  </a:lnTo>
                  <a:lnTo>
                    <a:pt x="3718" y="1137"/>
                  </a:lnTo>
                  <a:lnTo>
                    <a:pt x="3720" y="1137"/>
                  </a:lnTo>
                  <a:lnTo>
                    <a:pt x="3723" y="1137"/>
                  </a:lnTo>
                  <a:lnTo>
                    <a:pt x="3726" y="1137"/>
                  </a:lnTo>
                  <a:lnTo>
                    <a:pt x="3729" y="1137"/>
                  </a:lnTo>
                  <a:lnTo>
                    <a:pt x="3731" y="1137"/>
                  </a:lnTo>
                  <a:lnTo>
                    <a:pt x="3734" y="1137"/>
                  </a:lnTo>
                  <a:lnTo>
                    <a:pt x="3737" y="1138"/>
                  </a:lnTo>
                  <a:lnTo>
                    <a:pt x="3740" y="1138"/>
                  </a:lnTo>
                  <a:lnTo>
                    <a:pt x="3742" y="1138"/>
                  </a:lnTo>
                  <a:lnTo>
                    <a:pt x="3745" y="1138"/>
                  </a:lnTo>
                  <a:lnTo>
                    <a:pt x="3745" y="1135"/>
                  </a:lnTo>
                  <a:lnTo>
                    <a:pt x="3679" y="1038"/>
                  </a:lnTo>
                  <a:lnTo>
                    <a:pt x="3682" y="1034"/>
                  </a:lnTo>
                  <a:lnTo>
                    <a:pt x="3684" y="1031"/>
                  </a:lnTo>
                  <a:lnTo>
                    <a:pt x="3687" y="1028"/>
                  </a:lnTo>
                  <a:lnTo>
                    <a:pt x="3690" y="1025"/>
                  </a:lnTo>
                  <a:lnTo>
                    <a:pt x="3693" y="1021"/>
                  </a:lnTo>
                  <a:lnTo>
                    <a:pt x="3696" y="1018"/>
                  </a:lnTo>
                  <a:lnTo>
                    <a:pt x="3699" y="1015"/>
                  </a:lnTo>
                  <a:lnTo>
                    <a:pt x="3701" y="1012"/>
                  </a:lnTo>
                  <a:lnTo>
                    <a:pt x="3742" y="968"/>
                  </a:lnTo>
                  <a:lnTo>
                    <a:pt x="3743" y="966"/>
                  </a:lnTo>
                  <a:lnTo>
                    <a:pt x="3741" y="966"/>
                  </a:lnTo>
                  <a:lnTo>
                    <a:pt x="3739" y="966"/>
                  </a:lnTo>
                  <a:lnTo>
                    <a:pt x="3738" y="967"/>
                  </a:lnTo>
                  <a:lnTo>
                    <a:pt x="3736" y="967"/>
                  </a:lnTo>
                  <a:lnTo>
                    <a:pt x="3734" y="967"/>
                  </a:lnTo>
                  <a:lnTo>
                    <a:pt x="3732" y="967"/>
                  </a:lnTo>
                  <a:lnTo>
                    <a:pt x="3730" y="967"/>
                  </a:lnTo>
                  <a:lnTo>
                    <a:pt x="3729" y="967"/>
                  </a:lnTo>
                  <a:lnTo>
                    <a:pt x="3727" y="967"/>
                  </a:lnTo>
                  <a:lnTo>
                    <a:pt x="3725" y="967"/>
                  </a:lnTo>
                  <a:lnTo>
                    <a:pt x="3724" y="967"/>
                  </a:lnTo>
                  <a:lnTo>
                    <a:pt x="3722" y="967"/>
                  </a:lnTo>
                  <a:lnTo>
                    <a:pt x="3720" y="967"/>
                  </a:lnTo>
                  <a:lnTo>
                    <a:pt x="3718" y="966"/>
                  </a:lnTo>
                  <a:lnTo>
                    <a:pt x="3716" y="966"/>
                  </a:lnTo>
                  <a:lnTo>
                    <a:pt x="3715" y="966"/>
                  </a:lnTo>
                  <a:lnTo>
                    <a:pt x="3707" y="976"/>
                  </a:lnTo>
                  <a:lnTo>
                    <a:pt x="3699" y="986"/>
                  </a:lnTo>
                  <a:lnTo>
                    <a:pt x="3691" y="996"/>
                  </a:lnTo>
                  <a:lnTo>
                    <a:pt x="3683" y="1006"/>
                  </a:lnTo>
                  <a:lnTo>
                    <a:pt x="3675" y="1016"/>
                  </a:lnTo>
                  <a:lnTo>
                    <a:pt x="3667" y="1026"/>
                  </a:lnTo>
                  <a:lnTo>
                    <a:pt x="3658" y="1036"/>
                  </a:lnTo>
                  <a:lnTo>
                    <a:pt x="3650" y="1045"/>
                  </a:lnTo>
                  <a:lnTo>
                    <a:pt x="3650" y="1042"/>
                  </a:lnTo>
                  <a:lnTo>
                    <a:pt x="3651" y="1040"/>
                  </a:lnTo>
                  <a:lnTo>
                    <a:pt x="3651" y="1036"/>
                  </a:lnTo>
                  <a:lnTo>
                    <a:pt x="3651" y="1034"/>
                  </a:lnTo>
                  <a:lnTo>
                    <a:pt x="3651" y="1031"/>
                  </a:lnTo>
                  <a:lnTo>
                    <a:pt x="3651" y="1028"/>
                  </a:lnTo>
                  <a:lnTo>
                    <a:pt x="3651" y="1025"/>
                  </a:lnTo>
                  <a:lnTo>
                    <a:pt x="3651" y="1022"/>
                  </a:lnTo>
                  <a:lnTo>
                    <a:pt x="3651" y="1015"/>
                  </a:lnTo>
                  <a:lnTo>
                    <a:pt x="3651" y="1008"/>
                  </a:lnTo>
                  <a:lnTo>
                    <a:pt x="3651" y="1001"/>
                  </a:lnTo>
                  <a:lnTo>
                    <a:pt x="3651" y="994"/>
                  </a:lnTo>
                  <a:lnTo>
                    <a:pt x="3651" y="987"/>
                  </a:lnTo>
                  <a:lnTo>
                    <a:pt x="3652" y="980"/>
                  </a:lnTo>
                  <a:lnTo>
                    <a:pt x="3652" y="973"/>
                  </a:lnTo>
                  <a:lnTo>
                    <a:pt x="3652" y="965"/>
                  </a:lnTo>
                  <a:close/>
                  <a:moveTo>
                    <a:pt x="3879" y="965"/>
                  </a:moveTo>
                  <a:lnTo>
                    <a:pt x="3876" y="966"/>
                  </a:lnTo>
                  <a:lnTo>
                    <a:pt x="3874" y="966"/>
                  </a:lnTo>
                  <a:lnTo>
                    <a:pt x="3871" y="966"/>
                  </a:lnTo>
                  <a:lnTo>
                    <a:pt x="3869" y="967"/>
                  </a:lnTo>
                  <a:lnTo>
                    <a:pt x="3866" y="967"/>
                  </a:lnTo>
                  <a:lnTo>
                    <a:pt x="3863" y="967"/>
                  </a:lnTo>
                  <a:lnTo>
                    <a:pt x="3861" y="967"/>
                  </a:lnTo>
                  <a:lnTo>
                    <a:pt x="3858" y="967"/>
                  </a:lnTo>
                  <a:lnTo>
                    <a:pt x="3856" y="967"/>
                  </a:lnTo>
                  <a:lnTo>
                    <a:pt x="3853" y="967"/>
                  </a:lnTo>
                  <a:lnTo>
                    <a:pt x="3850" y="967"/>
                  </a:lnTo>
                  <a:lnTo>
                    <a:pt x="3848" y="967"/>
                  </a:lnTo>
                  <a:lnTo>
                    <a:pt x="3845" y="966"/>
                  </a:lnTo>
                  <a:lnTo>
                    <a:pt x="3843" y="966"/>
                  </a:lnTo>
                  <a:lnTo>
                    <a:pt x="3840" y="966"/>
                  </a:lnTo>
                  <a:lnTo>
                    <a:pt x="3837" y="966"/>
                  </a:lnTo>
                  <a:lnTo>
                    <a:pt x="3837" y="967"/>
                  </a:lnTo>
                  <a:lnTo>
                    <a:pt x="3837" y="968"/>
                  </a:lnTo>
                  <a:lnTo>
                    <a:pt x="3837" y="970"/>
                  </a:lnTo>
                  <a:lnTo>
                    <a:pt x="3837" y="971"/>
                  </a:lnTo>
                  <a:lnTo>
                    <a:pt x="3837" y="972"/>
                  </a:lnTo>
                  <a:lnTo>
                    <a:pt x="3838" y="974"/>
                  </a:lnTo>
                  <a:lnTo>
                    <a:pt x="3838" y="975"/>
                  </a:lnTo>
                  <a:lnTo>
                    <a:pt x="3838" y="976"/>
                  </a:lnTo>
                  <a:lnTo>
                    <a:pt x="3838" y="980"/>
                  </a:lnTo>
                  <a:lnTo>
                    <a:pt x="3838" y="984"/>
                  </a:lnTo>
                  <a:lnTo>
                    <a:pt x="3838" y="987"/>
                  </a:lnTo>
                  <a:lnTo>
                    <a:pt x="3838" y="991"/>
                  </a:lnTo>
                  <a:lnTo>
                    <a:pt x="3838" y="995"/>
                  </a:lnTo>
                  <a:lnTo>
                    <a:pt x="3838" y="998"/>
                  </a:lnTo>
                  <a:lnTo>
                    <a:pt x="3838" y="1002"/>
                  </a:lnTo>
                  <a:lnTo>
                    <a:pt x="3838" y="1005"/>
                  </a:lnTo>
                  <a:lnTo>
                    <a:pt x="3838" y="1009"/>
                  </a:lnTo>
                  <a:lnTo>
                    <a:pt x="3838" y="1013"/>
                  </a:lnTo>
                  <a:lnTo>
                    <a:pt x="3838" y="1017"/>
                  </a:lnTo>
                  <a:lnTo>
                    <a:pt x="3838" y="1021"/>
                  </a:lnTo>
                  <a:lnTo>
                    <a:pt x="3838" y="1025"/>
                  </a:lnTo>
                  <a:lnTo>
                    <a:pt x="3838" y="1029"/>
                  </a:lnTo>
                  <a:lnTo>
                    <a:pt x="3838" y="1033"/>
                  </a:lnTo>
                  <a:lnTo>
                    <a:pt x="3838" y="1037"/>
                  </a:lnTo>
                  <a:lnTo>
                    <a:pt x="3838" y="1041"/>
                  </a:lnTo>
                  <a:lnTo>
                    <a:pt x="3838" y="1045"/>
                  </a:lnTo>
                  <a:lnTo>
                    <a:pt x="3839" y="1049"/>
                  </a:lnTo>
                  <a:lnTo>
                    <a:pt x="3839" y="1053"/>
                  </a:lnTo>
                  <a:lnTo>
                    <a:pt x="3839" y="1057"/>
                  </a:lnTo>
                  <a:lnTo>
                    <a:pt x="3839" y="1060"/>
                  </a:lnTo>
                  <a:lnTo>
                    <a:pt x="3839" y="1064"/>
                  </a:lnTo>
                  <a:lnTo>
                    <a:pt x="3839" y="1068"/>
                  </a:lnTo>
                  <a:lnTo>
                    <a:pt x="3839" y="1070"/>
                  </a:lnTo>
                  <a:lnTo>
                    <a:pt x="3839" y="1072"/>
                  </a:lnTo>
                  <a:lnTo>
                    <a:pt x="3839" y="1075"/>
                  </a:lnTo>
                  <a:lnTo>
                    <a:pt x="3839" y="1077"/>
                  </a:lnTo>
                  <a:lnTo>
                    <a:pt x="3839" y="1079"/>
                  </a:lnTo>
                  <a:lnTo>
                    <a:pt x="3839" y="1081"/>
                  </a:lnTo>
                  <a:lnTo>
                    <a:pt x="3839" y="1083"/>
                  </a:lnTo>
                  <a:lnTo>
                    <a:pt x="3839" y="1085"/>
                  </a:lnTo>
                  <a:lnTo>
                    <a:pt x="3839" y="1087"/>
                  </a:lnTo>
                  <a:lnTo>
                    <a:pt x="3840" y="1089"/>
                  </a:lnTo>
                  <a:lnTo>
                    <a:pt x="3840" y="1090"/>
                  </a:lnTo>
                  <a:lnTo>
                    <a:pt x="3840" y="1092"/>
                  </a:lnTo>
                  <a:lnTo>
                    <a:pt x="3841" y="1094"/>
                  </a:lnTo>
                  <a:lnTo>
                    <a:pt x="3841" y="1096"/>
                  </a:lnTo>
                  <a:lnTo>
                    <a:pt x="3841" y="1098"/>
                  </a:lnTo>
                  <a:lnTo>
                    <a:pt x="3842" y="1099"/>
                  </a:lnTo>
                  <a:lnTo>
                    <a:pt x="3844" y="1105"/>
                  </a:lnTo>
                  <a:lnTo>
                    <a:pt x="3846" y="1111"/>
                  </a:lnTo>
                  <a:lnTo>
                    <a:pt x="3849" y="1115"/>
                  </a:lnTo>
                  <a:lnTo>
                    <a:pt x="3853" y="1120"/>
                  </a:lnTo>
                  <a:lnTo>
                    <a:pt x="3856" y="1124"/>
                  </a:lnTo>
                  <a:lnTo>
                    <a:pt x="3861" y="1127"/>
                  </a:lnTo>
                  <a:lnTo>
                    <a:pt x="3865" y="1130"/>
                  </a:lnTo>
                  <a:lnTo>
                    <a:pt x="3870" y="1133"/>
                  </a:lnTo>
                  <a:lnTo>
                    <a:pt x="3875" y="1135"/>
                  </a:lnTo>
                  <a:lnTo>
                    <a:pt x="3880" y="1137"/>
                  </a:lnTo>
                  <a:lnTo>
                    <a:pt x="3886" y="1138"/>
                  </a:lnTo>
                  <a:lnTo>
                    <a:pt x="3891" y="1139"/>
                  </a:lnTo>
                  <a:lnTo>
                    <a:pt x="3897" y="1141"/>
                  </a:lnTo>
                  <a:lnTo>
                    <a:pt x="3903" y="1141"/>
                  </a:lnTo>
                  <a:lnTo>
                    <a:pt x="3909" y="1141"/>
                  </a:lnTo>
                  <a:lnTo>
                    <a:pt x="3915" y="1142"/>
                  </a:lnTo>
                  <a:lnTo>
                    <a:pt x="3921" y="1141"/>
                  </a:lnTo>
                  <a:lnTo>
                    <a:pt x="3927" y="1141"/>
                  </a:lnTo>
                  <a:lnTo>
                    <a:pt x="3933" y="1140"/>
                  </a:lnTo>
                  <a:lnTo>
                    <a:pt x="3940" y="1139"/>
                  </a:lnTo>
                  <a:lnTo>
                    <a:pt x="3945" y="1137"/>
                  </a:lnTo>
                  <a:lnTo>
                    <a:pt x="3951" y="1135"/>
                  </a:lnTo>
                  <a:lnTo>
                    <a:pt x="3957" y="1131"/>
                  </a:lnTo>
                  <a:lnTo>
                    <a:pt x="3962" y="1128"/>
                  </a:lnTo>
                  <a:lnTo>
                    <a:pt x="3967" y="1125"/>
                  </a:lnTo>
                  <a:lnTo>
                    <a:pt x="3971" y="1121"/>
                  </a:lnTo>
                  <a:lnTo>
                    <a:pt x="3974" y="1117"/>
                  </a:lnTo>
                  <a:lnTo>
                    <a:pt x="3977" y="1113"/>
                  </a:lnTo>
                  <a:lnTo>
                    <a:pt x="3980" y="1109"/>
                  </a:lnTo>
                  <a:lnTo>
                    <a:pt x="3982" y="1105"/>
                  </a:lnTo>
                  <a:lnTo>
                    <a:pt x="3984" y="1100"/>
                  </a:lnTo>
                  <a:lnTo>
                    <a:pt x="3985" y="1096"/>
                  </a:lnTo>
                  <a:lnTo>
                    <a:pt x="3986" y="1091"/>
                  </a:lnTo>
                  <a:lnTo>
                    <a:pt x="3987" y="1086"/>
                  </a:lnTo>
                  <a:lnTo>
                    <a:pt x="3988" y="1081"/>
                  </a:lnTo>
                  <a:lnTo>
                    <a:pt x="3988" y="1076"/>
                  </a:lnTo>
                  <a:lnTo>
                    <a:pt x="3988" y="1066"/>
                  </a:lnTo>
                  <a:lnTo>
                    <a:pt x="3989" y="1055"/>
                  </a:lnTo>
                  <a:lnTo>
                    <a:pt x="3989" y="1052"/>
                  </a:lnTo>
                  <a:lnTo>
                    <a:pt x="3989" y="1048"/>
                  </a:lnTo>
                  <a:lnTo>
                    <a:pt x="3989" y="1045"/>
                  </a:lnTo>
                  <a:lnTo>
                    <a:pt x="3989" y="1041"/>
                  </a:lnTo>
                  <a:lnTo>
                    <a:pt x="3989" y="1038"/>
                  </a:lnTo>
                  <a:lnTo>
                    <a:pt x="3989" y="1034"/>
                  </a:lnTo>
                  <a:lnTo>
                    <a:pt x="3989" y="1031"/>
                  </a:lnTo>
                  <a:lnTo>
                    <a:pt x="3990" y="1027"/>
                  </a:lnTo>
                  <a:lnTo>
                    <a:pt x="3990" y="1024"/>
                  </a:lnTo>
                  <a:lnTo>
                    <a:pt x="3990" y="1021"/>
                  </a:lnTo>
                  <a:lnTo>
                    <a:pt x="3990" y="1018"/>
                  </a:lnTo>
                  <a:lnTo>
                    <a:pt x="3990" y="1015"/>
                  </a:lnTo>
                  <a:lnTo>
                    <a:pt x="3990" y="1012"/>
                  </a:lnTo>
                  <a:lnTo>
                    <a:pt x="3990" y="1008"/>
                  </a:lnTo>
                  <a:lnTo>
                    <a:pt x="3990" y="1006"/>
                  </a:lnTo>
                  <a:lnTo>
                    <a:pt x="3990" y="1003"/>
                  </a:lnTo>
                  <a:lnTo>
                    <a:pt x="3990" y="1003"/>
                  </a:lnTo>
                  <a:lnTo>
                    <a:pt x="3990" y="998"/>
                  </a:lnTo>
                  <a:lnTo>
                    <a:pt x="3990" y="993"/>
                  </a:lnTo>
                  <a:lnTo>
                    <a:pt x="3991" y="989"/>
                  </a:lnTo>
                  <a:lnTo>
                    <a:pt x="3991" y="984"/>
                  </a:lnTo>
                  <a:lnTo>
                    <a:pt x="3991" y="979"/>
                  </a:lnTo>
                  <a:lnTo>
                    <a:pt x="3991" y="975"/>
                  </a:lnTo>
                  <a:lnTo>
                    <a:pt x="3992" y="970"/>
                  </a:lnTo>
                  <a:lnTo>
                    <a:pt x="3992" y="966"/>
                  </a:lnTo>
                  <a:lnTo>
                    <a:pt x="3991" y="966"/>
                  </a:lnTo>
                  <a:lnTo>
                    <a:pt x="3989" y="966"/>
                  </a:lnTo>
                  <a:lnTo>
                    <a:pt x="3988" y="967"/>
                  </a:lnTo>
                  <a:lnTo>
                    <a:pt x="3986" y="967"/>
                  </a:lnTo>
                  <a:lnTo>
                    <a:pt x="3985" y="967"/>
                  </a:lnTo>
                  <a:lnTo>
                    <a:pt x="3983" y="967"/>
                  </a:lnTo>
                  <a:lnTo>
                    <a:pt x="3981" y="967"/>
                  </a:lnTo>
                  <a:lnTo>
                    <a:pt x="3979" y="967"/>
                  </a:lnTo>
                  <a:lnTo>
                    <a:pt x="3978" y="967"/>
                  </a:lnTo>
                  <a:lnTo>
                    <a:pt x="3976" y="967"/>
                  </a:lnTo>
                  <a:lnTo>
                    <a:pt x="3975" y="967"/>
                  </a:lnTo>
                  <a:lnTo>
                    <a:pt x="3973" y="967"/>
                  </a:lnTo>
                  <a:lnTo>
                    <a:pt x="3972" y="967"/>
                  </a:lnTo>
                  <a:lnTo>
                    <a:pt x="3970" y="966"/>
                  </a:lnTo>
                  <a:lnTo>
                    <a:pt x="3968" y="966"/>
                  </a:lnTo>
                  <a:lnTo>
                    <a:pt x="3967" y="966"/>
                  </a:lnTo>
                  <a:lnTo>
                    <a:pt x="3967" y="975"/>
                  </a:lnTo>
                  <a:lnTo>
                    <a:pt x="3968" y="985"/>
                  </a:lnTo>
                  <a:lnTo>
                    <a:pt x="3968" y="994"/>
                  </a:lnTo>
                  <a:lnTo>
                    <a:pt x="3968" y="1004"/>
                  </a:lnTo>
                  <a:lnTo>
                    <a:pt x="3969" y="1013"/>
                  </a:lnTo>
                  <a:lnTo>
                    <a:pt x="3969" y="1023"/>
                  </a:lnTo>
                  <a:lnTo>
                    <a:pt x="3969" y="1032"/>
                  </a:lnTo>
                  <a:lnTo>
                    <a:pt x="3969" y="1042"/>
                  </a:lnTo>
                  <a:lnTo>
                    <a:pt x="3969" y="1047"/>
                  </a:lnTo>
                  <a:lnTo>
                    <a:pt x="3969" y="1053"/>
                  </a:lnTo>
                  <a:lnTo>
                    <a:pt x="3968" y="1060"/>
                  </a:lnTo>
                  <a:lnTo>
                    <a:pt x="3968" y="1068"/>
                  </a:lnTo>
                  <a:lnTo>
                    <a:pt x="3968" y="1076"/>
                  </a:lnTo>
                  <a:lnTo>
                    <a:pt x="3967" y="1083"/>
                  </a:lnTo>
                  <a:lnTo>
                    <a:pt x="3966" y="1089"/>
                  </a:lnTo>
                  <a:lnTo>
                    <a:pt x="3964" y="1094"/>
                  </a:lnTo>
                  <a:lnTo>
                    <a:pt x="3962" y="1098"/>
                  </a:lnTo>
                  <a:lnTo>
                    <a:pt x="3961" y="1101"/>
                  </a:lnTo>
                  <a:lnTo>
                    <a:pt x="3959" y="1105"/>
                  </a:lnTo>
                  <a:lnTo>
                    <a:pt x="3957" y="1108"/>
                  </a:lnTo>
                  <a:lnTo>
                    <a:pt x="3955" y="1111"/>
                  </a:lnTo>
                  <a:lnTo>
                    <a:pt x="3952" y="1113"/>
                  </a:lnTo>
                  <a:lnTo>
                    <a:pt x="3950" y="1115"/>
                  </a:lnTo>
                  <a:lnTo>
                    <a:pt x="3947" y="1117"/>
                  </a:lnTo>
                  <a:lnTo>
                    <a:pt x="3944" y="1119"/>
                  </a:lnTo>
                  <a:lnTo>
                    <a:pt x="3942" y="1120"/>
                  </a:lnTo>
                  <a:lnTo>
                    <a:pt x="3938" y="1122"/>
                  </a:lnTo>
                  <a:lnTo>
                    <a:pt x="3935" y="1123"/>
                  </a:lnTo>
                  <a:lnTo>
                    <a:pt x="3931" y="1124"/>
                  </a:lnTo>
                  <a:lnTo>
                    <a:pt x="3928" y="1124"/>
                  </a:lnTo>
                  <a:lnTo>
                    <a:pt x="3923" y="1124"/>
                  </a:lnTo>
                  <a:lnTo>
                    <a:pt x="3919" y="1124"/>
                  </a:lnTo>
                  <a:lnTo>
                    <a:pt x="3915" y="1124"/>
                  </a:lnTo>
                  <a:lnTo>
                    <a:pt x="3911" y="1124"/>
                  </a:lnTo>
                  <a:lnTo>
                    <a:pt x="3908" y="1123"/>
                  </a:lnTo>
                  <a:lnTo>
                    <a:pt x="3904" y="1122"/>
                  </a:lnTo>
                  <a:lnTo>
                    <a:pt x="3900" y="1120"/>
                  </a:lnTo>
                  <a:lnTo>
                    <a:pt x="3897" y="1118"/>
                  </a:lnTo>
                  <a:lnTo>
                    <a:pt x="3893" y="1116"/>
                  </a:lnTo>
                  <a:lnTo>
                    <a:pt x="3891" y="1114"/>
                  </a:lnTo>
                  <a:lnTo>
                    <a:pt x="3888" y="1110"/>
                  </a:lnTo>
                  <a:lnTo>
                    <a:pt x="3885" y="1107"/>
                  </a:lnTo>
                  <a:lnTo>
                    <a:pt x="3883" y="1104"/>
                  </a:lnTo>
                  <a:lnTo>
                    <a:pt x="3881" y="1100"/>
                  </a:lnTo>
                  <a:lnTo>
                    <a:pt x="3880" y="1097"/>
                  </a:lnTo>
                  <a:lnTo>
                    <a:pt x="3879" y="1093"/>
                  </a:lnTo>
                  <a:lnTo>
                    <a:pt x="3878" y="1089"/>
                  </a:lnTo>
                  <a:lnTo>
                    <a:pt x="3877" y="1085"/>
                  </a:lnTo>
                  <a:lnTo>
                    <a:pt x="3876" y="1079"/>
                  </a:lnTo>
                  <a:lnTo>
                    <a:pt x="3876" y="1073"/>
                  </a:lnTo>
                  <a:lnTo>
                    <a:pt x="3876" y="1067"/>
                  </a:lnTo>
                  <a:lnTo>
                    <a:pt x="3875" y="1061"/>
                  </a:lnTo>
                  <a:lnTo>
                    <a:pt x="3875" y="1055"/>
                  </a:lnTo>
                  <a:lnTo>
                    <a:pt x="3875" y="1048"/>
                  </a:lnTo>
                  <a:lnTo>
                    <a:pt x="3875" y="1042"/>
                  </a:lnTo>
                  <a:lnTo>
                    <a:pt x="3875" y="1037"/>
                  </a:lnTo>
                  <a:lnTo>
                    <a:pt x="3875" y="1029"/>
                  </a:lnTo>
                  <a:lnTo>
                    <a:pt x="3876" y="1022"/>
                  </a:lnTo>
                  <a:lnTo>
                    <a:pt x="3876" y="1015"/>
                  </a:lnTo>
                  <a:lnTo>
                    <a:pt x="3876" y="1007"/>
                  </a:lnTo>
                  <a:lnTo>
                    <a:pt x="3876" y="1000"/>
                  </a:lnTo>
                  <a:lnTo>
                    <a:pt x="3876" y="993"/>
                  </a:lnTo>
                  <a:lnTo>
                    <a:pt x="3877" y="985"/>
                  </a:lnTo>
                  <a:lnTo>
                    <a:pt x="3877" y="978"/>
                  </a:lnTo>
                  <a:lnTo>
                    <a:pt x="3878" y="976"/>
                  </a:lnTo>
                  <a:lnTo>
                    <a:pt x="3878" y="975"/>
                  </a:lnTo>
                  <a:lnTo>
                    <a:pt x="3878" y="973"/>
                  </a:lnTo>
                  <a:lnTo>
                    <a:pt x="3878" y="972"/>
                  </a:lnTo>
                  <a:lnTo>
                    <a:pt x="3878" y="970"/>
                  </a:lnTo>
                  <a:lnTo>
                    <a:pt x="3878" y="969"/>
                  </a:lnTo>
                  <a:lnTo>
                    <a:pt x="3878" y="967"/>
                  </a:lnTo>
                  <a:lnTo>
                    <a:pt x="3879" y="965"/>
                  </a:lnTo>
                  <a:close/>
                  <a:moveTo>
                    <a:pt x="4576" y="965"/>
                  </a:moveTo>
                  <a:lnTo>
                    <a:pt x="4574" y="966"/>
                  </a:lnTo>
                  <a:lnTo>
                    <a:pt x="4571" y="966"/>
                  </a:lnTo>
                  <a:lnTo>
                    <a:pt x="4568" y="966"/>
                  </a:lnTo>
                  <a:lnTo>
                    <a:pt x="4566" y="967"/>
                  </a:lnTo>
                  <a:lnTo>
                    <a:pt x="4563" y="967"/>
                  </a:lnTo>
                  <a:lnTo>
                    <a:pt x="4561" y="967"/>
                  </a:lnTo>
                  <a:lnTo>
                    <a:pt x="4558" y="967"/>
                  </a:lnTo>
                  <a:lnTo>
                    <a:pt x="4555" y="967"/>
                  </a:lnTo>
                  <a:lnTo>
                    <a:pt x="4553" y="967"/>
                  </a:lnTo>
                  <a:lnTo>
                    <a:pt x="4550" y="967"/>
                  </a:lnTo>
                  <a:lnTo>
                    <a:pt x="4548" y="967"/>
                  </a:lnTo>
                  <a:lnTo>
                    <a:pt x="4545" y="967"/>
                  </a:lnTo>
                  <a:lnTo>
                    <a:pt x="4542" y="966"/>
                  </a:lnTo>
                  <a:lnTo>
                    <a:pt x="4540" y="966"/>
                  </a:lnTo>
                  <a:lnTo>
                    <a:pt x="4537" y="966"/>
                  </a:lnTo>
                  <a:lnTo>
                    <a:pt x="4535" y="966"/>
                  </a:lnTo>
                  <a:lnTo>
                    <a:pt x="4535" y="970"/>
                  </a:lnTo>
                  <a:lnTo>
                    <a:pt x="4535" y="973"/>
                  </a:lnTo>
                  <a:lnTo>
                    <a:pt x="4535" y="977"/>
                  </a:lnTo>
                  <a:lnTo>
                    <a:pt x="4535" y="981"/>
                  </a:lnTo>
                  <a:lnTo>
                    <a:pt x="4535" y="985"/>
                  </a:lnTo>
                  <a:lnTo>
                    <a:pt x="4535" y="989"/>
                  </a:lnTo>
                  <a:lnTo>
                    <a:pt x="4536" y="993"/>
                  </a:lnTo>
                  <a:lnTo>
                    <a:pt x="4536" y="997"/>
                  </a:lnTo>
                  <a:lnTo>
                    <a:pt x="4536" y="1000"/>
                  </a:lnTo>
                  <a:lnTo>
                    <a:pt x="4536" y="1003"/>
                  </a:lnTo>
                  <a:lnTo>
                    <a:pt x="4536" y="1006"/>
                  </a:lnTo>
                  <a:lnTo>
                    <a:pt x="4536" y="1009"/>
                  </a:lnTo>
                  <a:lnTo>
                    <a:pt x="4536" y="1012"/>
                  </a:lnTo>
                  <a:lnTo>
                    <a:pt x="4536" y="1016"/>
                  </a:lnTo>
                  <a:lnTo>
                    <a:pt x="4536" y="1019"/>
                  </a:lnTo>
                  <a:lnTo>
                    <a:pt x="4536" y="1022"/>
                  </a:lnTo>
                  <a:lnTo>
                    <a:pt x="4536" y="1026"/>
                  </a:lnTo>
                  <a:lnTo>
                    <a:pt x="4536" y="1031"/>
                  </a:lnTo>
                  <a:lnTo>
                    <a:pt x="4536" y="1035"/>
                  </a:lnTo>
                  <a:lnTo>
                    <a:pt x="4536" y="1039"/>
                  </a:lnTo>
                  <a:lnTo>
                    <a:pt x="4536" y="1043"/>
                  </a:lnTo>
                  <a:lnTo>
                    <a:pt x="4536" y="1047"/>
                  </a:lnTo>
                  <a:lnTo>
                    <a:pt x="4536" y="1052"/>
                  </a:lnTo>
                  <a:lnTo>
                    <a:pt x="4536" y="1056"/>
                  </a:lnTo>
                  <a:lnTo>
                    <a:pt x="4536" y="1062"/>
                  </a:lnTo>
                  <a:lnTo>
                    <a:pt x="4536" y="1067"/>
                  </a:lnTo>
                  <a:lnTo>
                    <a:pt x="4536" y="1073"/>
                  </a:lnTo>
                  <a:lnTo>
                    <a:pt x="4536" y="1079"/>
                  </a:lnTo>
                  <a:lnTo>
                    <a:pt x="4536" y="1084"/>
                  </a:lnTo>
                  <a:lnTo>
                    <a:pt x="4535" y="1090"/>
                  </a:lnTo>
                  <a:lnTo>
                    <a:pt x="4535" y="1095"/>
                  </a:lnTo>
                  <a:lnTo>
                    <a:pt x="4535" y="1101"/>
                  </a:lnTo>
                  <a:lnTo>
                    <a:pt x="4535" y="1106"/>
                  </a:lnTo>
                  <a:lnTo>
                    <a:pt x="4535" y="1111"/>
                  </a:lnTo>
                  <a:lnTo>
                    <a:pt x="4535" y="1117"/>
                  </a:lnTo>
                  <a:lnTo>
                    <a:pt x="4535" y="1122"/>
                  </a:lnTo>
                  <a:lnTo>
                    <a:pt x="4535" y="1128"/>
                  </a:lnTo>
                  <a:lnTo>
                    <a:pt x="4535" y="1133"/>
                  </a:lnTo>
                  <a:lnTo>
                    <a:pt x="4534" y="1138"/>
                  </a:lnTo>
                  <a:lnTo>
                    <a:pt x="4534" y="1143"/>
                  </a:lnTo>
                  <a:lnTo>
                    <a:pt x="4533" y="1148"/>
                  </a:lnTo>
                  <a:lnTo>
                    <a:pt x="4532" y="1152"/>
                  </a:lnTo>
                  <a:lnTo>
                    <a:pt x="4531" y="1156"/>
                  </a:lnTo>
                  <a:lnTo>
                    <a:pt x="4529" y="1159"/>
                  </a:lnTo>
                  <a:lnTo>
                    <a:pt x="4526" y="1161"/>
                  </a:lnTo>
                  <a:lnTo>
                    <a:pt x="4523" y="1163"/>
                  </a:lnTo>
                  <a:lnTo>
                    <a:pt x="4519" y="1165"/>
                  </a:lnTo>
                  <a:lnTo>
                    <a:pt x="4514" y="1167"/>
                  </a:lnTo>
                  <a:lnTo>
                    <a:pt x="4518" y="1178"/>
                  </a:lnTo>
                  <a:lnTo>
                    <a:pt x="4526" y="1177"/>
                  </a:lnTo>
                  <a:lnTo>
                    <a:pt x="4533" y="1175"/>
                  </a:lnTo>
                  <a:lnTo>
                    <a:pt x="4537" y="1174"/>
                  </a:lnTo>
                  <a:lnTo>
                    <a:pt x="4540" y="1173"/>
                  </a:lnTo>
                  <a:lnTo>
                    <a:pt x="4543" y="1172"/>
                  </a:lnTo>
                  <a:lnTo>
                    <a:pt x="4546" y="1170"/>
                  </a:lnTo>
                  <a:lnTo>
                    <a:pt x="4549" y="1168"/>
                  </a:lnTo>
                  <a:lnTo>
                    <a:pt x="4552" y="1166"/>
                  </a:lnTo>
                  <a:lnTo>
                    <a:pt x="4555" y="1164"/>
                  </a:lnTo>
                  <a:lnTo>
                    <a:pt x="4557" y="1161"/>
                  </a:lnTo>
                  <a:lnTo>
                    <a:pt x="4560" y="1159"/>
                  </a:lnTo>
                  <a:lnTo>
                    <a:pt x="4562" y="1156"/>
                  </a:lnTo>
                  <a:lnTo>
                    <a:pt x="4565" y="1153"/>
                  </a:lnTo>
                  <a:lnTo>
                    <a:pt x="4566" y="1150"/>
                  </a:lnTo>
                  <a:lnTo>
                    <a:pt x="4568" y="1146"/>
                  </a:lnTo>
                  <a:lnTo>
                    <a:pt x="4570" y="1144"/>
                  </a:lnTo>
                  <a:lnTo>
                    <a:pt x="4571" y="1140"/>
                  </a:lnTo>
                  <a:lnTo>
                    <a:pt x="4572" y="1137"/>
                  </a:lnTo>
                  <a:lnTo>
                    <a:pt x="4573" y="1130"/>
                  </a:lnTo>
                  <a:lnTo>
                    <a:pt x="4574" y="1124"/>
                  </a:lnTo>
                  <a:lnTo>
                    <a:pt x="4574" y="1117"/>
                  </a:lnTo>
                  <a:lnTo>
                    <a:pt x="4574" y="1110"/>
                  </a:lnTo>
                  <a:lnTo>
                    <a:pt x="4574" y="1103"/>
                  </a:lnTo>
                  <a:lnTo>
                    <a:pt x="4574" y="1096"/>
                  </a:lnTo>
                  <a:lnTo>
                    <a:pt x="4574" y="1089"/>
                  </a:lnTo>
                  <a:lnTo>
                    <a:pt x="4574" y="1082"/>
                  </a:lnTo>
                  <a:lnTo>
                    <a:pt x="4574" y="1075"/>
                  </a:lnTo>
                  <a:lnTo>
                    <a:pt x="4574" y="1067"/>
                  </a:lnTo>
                  <a:lnTo>
                    <a:pt x="4574" y="1060"/>
                  </a:lnTo>
                  <a:lnTo>
                    <a:pt x="4574" y="1053"/>
                  </a:lnTo>
                  <a:lnTo>
                    <a:pt x="4574" y="1045"/>
                  </a:lnTo>
                  <a:lnTo>
                    <a:pt x="4574" y="1038"/>
                  </a:lnTo>
                  <a:lnTo>
                    <a:pt x="4574" y="1037"/>
                  </a:lnTo>
                  <a:lnTo>
                    <a:pt x="4574" y="1036"/>
                  </a:lnTo>
                  <a:lnTo>
                    <a:pt x="4574" y="1035"/>
                  </a:lnTo>
                  <a:lnTo>
                    <a:pt x="4574" y="1034"/>
                  </a:lnTo>
                  <a:lnTo>
                    <a:pt x="4574" y="1032"/>
                  </a:lnTo>
                  <a:lnTo>
                    <a:pt x="4574" y="1031"/>
                  </a:lnTo>
                  <a:lnTo>
                    <a:pt x="4574" y="1030"/>
                  </a:lnTo>
                  <a:lnTo>
                    <a:pt x="4574" y="1029"/>
                  </a:lnTo>
                  <a:lnTo>
                    <a:pt x="4574" y="1025"/>
                  </a:lnTo>
                  <a:lnTo>
                    <a:pt x="4574" y="1021"/>
                  </a:lnTo>
                  <a:lnTo>
                    <a:pt x="4574" y="1017"/>
                  </a:lnTo>
                  <a:lnTo>
                    <a:pt x="4574" y="1014"/>
                  </a:lnTo>
                  <a:lnTo>
                    <a:pt x="4574" y="1010"/>
                  </a:lnTo>
                  <a:lnTo>
                    <a:pt x="4574" y="1006"/>
                  </a:lnTo>
                  <a:lnTo>
                    <a:pt x="4574" y="1002"/>
                  </a:lnTo>
                  <a:lnTo>
                    <a:pt x="4574" y="998"/>
                  </a:lnTo>
                  <a:lnTo>
                    <a:pt x="4574" y="994"/>
                  </a:lnTo>
                  <a:lnTo>
                    <a:pt x="4575" y="990"/>
                  </a:lnTo>
                  <a:lnTo>
                    <a:pt x="4575" y="986"/>
                  </a:lnTo>
                  <a:lnTo>
                    <a:pt x="4575" y="982"/>
                  </a:lnTo>
                  <a:lnTo>
                    <a:pt x="4575" y="978"/>
                  </a:lnTo>
                  <a:lnTo>
                    <a:pt x="4576" y="974"/>
                  </a:lnTo>
                  <a:lnTo>
                    <a:pt x="4576" y="969"/>
                  </a:lnTo>
                  <a:lnTo>
                    <a:pt x="4576" y="965"/>
                  </a:lnTo>
                  <a:close/>
                  <a:moveTo>
                    <a:pt x="5015" y="965"/>
                  </a:moveTo>
                  <a:lnTo>
                    <a:pt x="5016" y="968"/>
                  </a:lnTo>
                  <a:lnTo>
                    <a:pt x="5016" y="971"/>
                  </a:lnTo>
                  <a:lnTo>
                    <a:pt x="5016" y="974"/>
                  </a:lnTo>
                  <a:lnTo>
                    <a:pt x="5016" y="976"/>
                  </a:lnTo>
                  <a:lnTo>
                    <a:pt x="5016" y="979"/>
                  </a:lnTo>
                  <a:lnTo>
                    <a:pt x="5016" y="982"/>
                  </a:lnTo>
                  <a:lnTo>
                    <a:pt x="5016" y="985"/>
                  </a:lnTo>
                  <a:lnTo>
                    <a:pt x="5016" y="988"/>
                  </a:lnTo>
                  <a:lnTo>
                    <a:pt x="5016" y="992"/>
                  </a:lnTo>
                  <a:lnTo>
                    <a:pt x="5017" y="997"/>
                  </a:lnTo>
                  <a:lnTo>
                    <a:pt x="5017" y="1001"/>
                  </a:lnTo>
                  <a:lnTo>
                    <a:pt x="5017" y="1006"/>
                  </a:lnTo>
                  <a:lnTo>
                    <a:pt x="5017" y="1011"/>
                  </a:lnTo>
                  <a:lnTo>
                    <a:pt x="5018" y="1015"/>
                  </a:lnTo>
                  <a:lnTo>
                    <a:pt x="5018" y="1020"/>
                  </a:lnTo>
                  <a:lnTo>
                    <a:pt x="5018" y="1025"/>
                  </a:lnTo>
                  <a:lnTo>
                    <a:pt x="5018" y="1028"/>
                  </a:lnTo>
                  <a:lnTo>
                    <a:pt x="5018" y="1031"/>
                  </a:lnTo>
                  <a:lnTo>
                    <a:pt x="5018" y="1034"/>
                  </a:lnTo>
                  <a:lnTo>
                    <a:pt x="5018" y="1037"/>
                  </a:lnTo>
                  <a:lnTo>
                    <a:pt x="5018" y="1040"/>
                  </a:lnTo>
                  <a:lnTo>
                    <a:pt x="5018" y="1044"/>
                  </a:lnTo>
                  <a:lnTo>
                    <a:pt x="5018" y="1047"/>
                  </a:lnTo>
                  <a:lnTo>
                    <a:pt x="5018" y="1050"/>
                  </a:lnTo>
                  <a:lnTo>
                    <a:pt x="5018" y="1061"/>
                  </a:lnTo>
                  <a:lnTo>
                    <a:pt x="5018" y="1072"/>
                  </a:lnTo>
                  <a:lnTo>
                    <a:pt x="5017" y="1083"/>
                  </a:lnTo>
                  <a:lnTo>
                    <a:pt x="5017" y="1094"/>
                  </a:lnTo>
                  <a:lnTo>
                    <a:pt x="5017" y="1105"/>
                  </a:lnTo>
                  <a:lnTo>
                    <a:pt x="5016" y="1116"/>
                  </a:lnTo>
                  <a:lnTo>
                    <a:pt x="5016" y="1127"/>
                  </a:lnTo>
                  <a:lnTo>
                    <a:pt x="5015" y="1138"/>
                  </a:lnTo>
                  <a:lnTo>
                    <a:pt x="5018" y="1138"/>
                  </a:lnTo>
                  <a:lnTo>
                    <a:pt x="5021" y="1138"/>
                  </a:lnTo>
                  <a:lnTo>
                    <a:pt x="5023" y="1138"/>
                  </a:lnTo>
                  <a:lnTo>
                    <a:pt x="5026" y="1138"/>
                  </a:lnTo>
                  <a:lnTo>
                    <a:pt x="5029" y="1138"/>
                  </a:lnTo>
                  <a:lnTo>
                    <a:pt x="5032" y="1138"/>
                  </a:lnTo>
                  <a:lnTo>
                    <a:pt x="5035" y="1137"/>
                  </a:lnTo>
                  <a:lnTo>
                    <a:pt x="5037" y="1137"/>
                  </a:lnTo>
                  <a:lnTo>
                    <a:pt x="5038" y="1137"/>
                  </a:lnTo>
                  <a:lnTo>
                    <a:pt x="5039" y="1137"/>
                  </a:lnTo>
                  <a:lnTo>
                    <a:pt x="5040" y="1137"/>
                  </a:lnTo>
                  <a:lnTo>
                    <a:pt x="5040" y="1137"/>
                  </a:lnTo>
                  <a:lnTo>
                    <a:pt x="5041" y="1137"/>
                  </a:lnTo>
                  <a:lnTo>
                    <a:pt x="5042" y="1137"/>
                  </a:lnTo>
                  <a:lnTo>
                    <a:pt x="5043" y="1138"/>
                  </a:lnTo>
                  <a:lnTo>
                    <a:pt x="5044" y="1138"/>
                  </a:lnTo>
                  <a:lnTo>
                    <a:pt x="5049" y="1138"/>
                  </a:lnTo>
                  <a:lnTo>
                    <a:pt x="5054" y="1138"/>
                  </a:lnTo>
                  <a:lnTo>
                    <a:pt x="5059" y="1138"/>
                  </a:lnTo>
                  <a:lnTo>
                    <a:pt x="5064" y="1138"/>
                  </a:lnTo>
                  <a:lnTo>
                    <a:pt x="5069" y="1138"/>
                  </a:lnTo>
                  <a:lnTo>
                    <a:pt x="5074" y="1138"/>
                  </a:lnTo>
                  <a:lnTo>
                    <a:pt x="5079" y="1138"/>
                  </a:lnTo>
                  <a:lnTo>
                    <a:pt x="5085" y="1138"/>
                  </a:lnTo>
                  <a:lnTo>
                    <a:pt x="5094" y="1138"/>
                  </a:lnTo>
                  <a:lnTo>
                    <a:pt x="5103" y="1137"/>
                  </a:lnTo>
                  <a:lnTo>
                    <a:pt x="5111" y="1136"/>
                  </a:lnTo>
                  <a:lnTo>
                    <a:pt x="5119" y="1134"/>
                  </a:lnTo>
                  <a:lnTo>
                    <a:pt x="5123" y="1133"/>
                  </a:lnTo>
                  <a:lnTo>
                    <a:pt x="5127" y="1131"/>
                  </a:lnTo>
                  <a:lnTo>
                    <a:pt x="5131" y="1130"/>
                  </a:lnTo>
                  <a:lnTo>
                    <a:pt x="5135" y="1127"/>
                  </a:lnTo>
                  <a:lnTo>
                    <a:pt x="5138" y="1125"/>
                  </a:lnTo>
                  <a:lnTo>
                    <a:pt x="5142" y="1122"/>
                  </a:lnTo>
                  <a:lnTo>
                    <a:pt x="5146" y="1120"/>
                  </a:lnTo>
                  <a:lnTo>
                    <a:pt x="5149" y="1116"/>
                  </a:lnTo>
                  <a:lnTo>
                    <a:pt x="5153" y="1113"/>
                  </a:lnTo>
                  <a:lnTo>
                    <a:pt x="5157" y="1109"/>
                  </a:lnTo>
                  <a:lnTo>
                    <a:pt x="5160" y="1105"/>
                  </a:lnTo>
                  <a:lnTo>
                    <a:pt x="5163" y="1102"/>
                  </a:lnTo>
                  <a:lnTo>
                    <a:pt x="5166" y="1098"/>
                  </a:lnTo>
                  <a:lnTo>
                    <a:pt x="5168" y="1094"/>
                  </a:lnTo>
                  <a:lnTo>
                    <a:pt x="5170" y="1090"/>
                  </a:lnTo>
                  <a:lnTo>
                    <a:pt x="5172" y="1085"/>
                  </a:lnTo>
                  <a:lnTo>
                    <a:pt x="5174" y="1081"/>
                  </a:lnTo>
                  <a:lnTo>
                    <a:pt x="5175" y="1077"/>
                  </a:lnTo>
                  <a:lnTo>
                    <a:pt x="5176" y="1072"/>
                  </a:lnTo>
                  <a:lnTo>
                    <a:pt x="5178" y="1068"/>
                  </a:lnTo>
                  <a:lnTo>
                    <a:pt x="5178" y="1063"/>
                  </a:lnTo>
                  <a:lnTo>
                    <a:pt x="5179" y="1058"/>
                  </a:lnTo>
                  <a:lnTo>
                    <a:pt x="5179" y="1053"/>
                  </a:lnTo>
                  <a:lnTo>
                    <a:pt x="5179" y="1047"/>
                  </a:lnTo>
                  <a:lnTo>
                    <a:pt x="5179" y="1040"/>
                  </a:lnTo>
                  <a:lnTo>
                    <a:pt x="5178" y="1032"/>
                  </a:lnTo>
                  <a:lnTo>
                    <a:pt x="5176" y="1024"/>
                  </a:lnTo>
                  <a:lnTo>
                    <a:pt x="5174" y="1017"/>
                  </a:lnTo>
                  <a:lnTo>
                    <a:pt x="5172" y="1010"/>
                  </a:lnTo>
                  <a:lnTo>
                    <a:pt x="5168" y="1003"/>
                  </a:lnTo>
                  <a:lnTo>
                    <a:pt x="5164" y="996"/>
                  </a:lnTo>
                  <a:lnTo>
                    <a:pt x="5159" y="990"/>
                  </a:lnTo>
                  <a:lnTo>
                    <a:pt x="5156" y="987"/>
                  </a:lnTo>
                  <a:lnTo>
                    <a:pt x="5154" y="984"/>
                  </a:lnTo>
                  <a:lnTo>
                    <a:pt x="5151" y="982"/>
                  </a:lnTo>
                  <a:lnTo>
                    <a:pt x="5148" y="980"/>
                  </a:lnTo>
                  <a:lnTo>
                    <a:pt x="5145" y="978"/>
                  </a:lnTo>
                  <a:lnTo>
                    <a:pt x="5143" y="976"/>
                  </a:lnTo>
                  <a:lnTo>
                    <a:pt x="5139" y="975"/>
                  </a:lnTo>
                  <a:lnTo>
                    <a:pt x="5135" y="973"/>
                  </a:lnTo>
                  <a:lnTo>
                    <a:pt x="5130" y="971"/>
                  </a:lnTo>
                  <a:lnTo>
                    <a:pt x="5126" y="970"/>
                  </a:lnTo>
                  <a:lnTo>
                    <a:pt x="5122" y="969"/>
                  </a:lnTo>
                  <a:lnTo>
                    <a:pt x="5118" y="968"/>
                  </a:lnTo>
                  <a:lnTo>
                    <a:pt x="5114" y="967"/>
                  </a:lnTo>
                  <a:lnTo>
                    <a:pt x="5110" y="967"/>
                  </a:lnTo>
                  <a:lnTo>
                    <a:pt x="5105" y="967"/>
                  </a:lnTo>
                  <a:lnTo>
                    <a:pt x="5100" y="966"/>
                  </a:lnTo>
                  <a:lnTo>
                    <a:pt x="5096" y="966"/>
                  </a:lnTo>
                  <a:lnTo>
                    <a:pt x="5093" y="966"/>
                  </a:lnTo>
                  <a:lnTo>
                    <a:pt x="5090" y="966"/>
                  </a:lnTo>
                  <a:lnTo>
                    <a:pt x="5086" y="966"/>
                  </a:lnTo>
                  <a:lnTo>
                    <a:pt x="5083" y="966"/>
                  </a:lnTo>
                  <a:lnTo>
                    <a:pt x="5079" y="966"/>
                  </a:lnTo>
                  <a:lnTo>
                    <a:pt x="5076" y="966"/>
                  </a:lnTo>
                  <a:lnTo>
                    <a:pt x="5073" y="966"/>
                  </a:lnTo>
                  <a:lnTo>
                    <a:pt x="5069" y="966"/>
                  </a:lnTo>
                  <a:lnTo>
                    <a:pt x="5066" y="966"/>
                  </a:lnTo>
                  <a:lnTo>
                    <a:pt x="5063" y="966"/>
                  </a:lnTo>
                  <a:lnTo>
                    <a:pt x="5059" y="966"/>
                  </a:lnTo>
                  <a:lnTo>
                    <a:pt x="5056" y="966"/>
                  </a:lnTo>
                  <a:lnTo>
                    <a:pt x="5053" y="966"/>
                  </a:lnTo>
                  <a:lnTo>
                    <a:pt x="5049" y="966"/>
                  </a:lnTo>
                  <a:lnTo>
                    <a:pt x="5046" y="966"/>
                  </a:lnTo>
                  <a:lnTo>
                    <a:pt x="5042" y="966"/>
                  </a:lnTo>
                  <a:lnTo>
                    <a:pt x="5038" y="966"/>
                  </a:lnTo>
                  <a:lnTo>
                    <a:pt x="5035" y="966"/>
                  </a:lnTo>
                  <a:lnTo>
                    <a:pt x="5031" y="966"/>
                  </a:lnTo>
                  <a:lnTo>
                    <a:pt x="5027" y="966"/>
                  </a:lnTo>
                  <a:lnTo>
                    <a:pt x="5023" y="966"/>
                  </a:lnTo>
                  <a:lnTo>
                    <a:pt x="5019" y="966"/>
                  </a:lnTo>
                  <a:lnTo>
                    <a:pt x="5015" y="965"/>
                  </a:lnTo>
                  <a:close/>
                  <a:moveTo>
                    <a:pt x="26" y="966"/>
                  </a:moveTo>
                  <a:lnTo>
                    <a:pt x="16" y="1042"/>
                  </a:lnTo>
                  <a:lnTo>
                    <a:pt x="15" y="1047"/>
                  </a:lnTo>
                  <a:lnTo>
                    <a:pt x="14" y="1054"/>
                  </a:lnTo>
                  <a:lnTo>
                    <a:pt x="13" y="1060"/>
                  </a:lnTo>
                  <a:lnTo>
                    <a:pt x="12" y="1066"/>
                  </a:lnTo>
                  <a:lnTo>
                    <a:pt x="11" y="1072"/>
                  </a:lnTo>
                  <a:lnTo>
                    <a:pt x="11" y="1078"/>
                  </a:lnTo>
                  <a:lnTo>
                    <a:pt x="9" y="1085"/>
                  </a:lnTo>
                  <a:lnTo>
                    <a:pt x="9" y="1090"/>
                  </a:lnTo>
                  <a:lnTo>
                    <a:pt x="8" y="1095"/>
                  </a:lnTo>
                  <a:lnTo>
                    <a:pt x="7" y="1100"/>
                  </a:lnTo>
                  <a:lnTo>
                    <a:pt x="6" y="1105"/>
                  </a:lnTo>
                  <a:lnTo>
                    <a:pt x="6" y="1110"/>
                  </a:lnTo>
                  <a:lnTo>
                    <a:pt x="5" y="1115"/>
                  </a:lnTo>
                  <a:lnTo>
                    <a:pt x="4" y="1120"/>
                  </a:lnTo>
                  <a:lnTo>
                    <a:pt x="3" y="1124"/>
                  </a:lnTo>
                  <a:lnTo>
                    <a:pt x="2" y="1129"/>
                  </a:lnTo>
                  <a:lnTo>
                    <a:pt x="2" y="1130"/>
                  </a:lnTo>
                  <a:lnTo>
                    <a:pt x="1" y="1131"/>
                  </a:lnTo>
                  <a:lnTo>
                    <a:pt x="1" y="1132"/>
                  </a:lnTo>
                  <a:lnTo>
                    <a:pt x="1" y="1133"/>
                  </a:lnTo>
                  <a:lnTo>
                    <a:pt x="0" y="1135"/>
                  </a:lnTo>
                  <a:lnTo>
                    <a:pt x="0" y="1136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2" y="1138"/>
                  </a:lnTo>
                  <a:lnTo>
                    <a:pt x="3" y="1138"/>
                  </a:lnTo>
                  <a:lnTo>
                    <a:pt x="4" y="1137"/>
                  </a:lnTo>
                  <a:lnTo>
                    <a:pt x="6" y="1137"/>
                  </a:lnTo>
                  <a:lnTo>
                    <a:pt x="7" y="1137"/>
                  </a:lnTo>
                  <a:lnTo>
                    <a:pt x="9" y="1137"/>
                  </a:lnTo>
                  <a:lnTo>
                    <a:pt x="10" y="1137"/>
                  </a:lnTo>
                  <a:lnTo>
                    <a:pt x="11" y="1137"/>
                  </a:lnTo>
                  <a:lnTo>
                    <a:pt x="13" y="1137"/>
                  </a:lnTo>
                  <a:lnTo>
                    <a:pt x="15" y="1137"/>
                  </a:lnTo>
                  <a:lnTo>
                    <a:pt x="16" y="1137"/>
                  </a:lnTo>
                  <a:lnTo>
                    <a:pt x="18" y="1137"/>
                  </a:lnTo>
                  <a:lnTo>
                    <a:pt x="19" y="1137"/>
                  </a:lnTo>
                  <a:lnTo>
                    <a:pt x="20" y="1138"/>
                  </a:lnTo>
                  <a:lnTo>
                    <a:pt x="22" y="1138"/>
                  </a:lnTo>
                  <a:lnTo>
                    <a:pt x="24" y="1138"/>
                  </a:lnTo>
                  <a:lnTo>
                    <a:pt x="24" y="1136"/>
                  </a:lnTo>
                  <a:lnTo>
                    <a:pt x="24" y="1134"/>
                  </a:lnTo>
                  <a:lnTo>
                    <a:pt x="24" y="1132"/>
                  </a:lnTo>
                  <a:lnTo>
                    <a:pt x="24" y="1130"/>
                  </a:lnTo>
                  <a:lnTo>
                    <a:pt x="24" y="1128"/>
                  </a:lnTo>
                  <a:lnTo>
                    <a:pt x="24" y="1127"/>
                  </a:lnTo>
                  <a:lnTo>
                    <a:pt x="24" y="1125"/>
                  </a:lnTo>
                  <a:lnTo>
                    <a:pt x="24" y="1123"/>
                  </a:lnTo>
                  <a:lnTo>
                    <a:pt x="25" y="1120"/>
                  </a:lnTo>
                  <a:lnTo>
                    <a:pt x="25" y="1116"/>
                  </a:lnTo>
                  <a:lnTo>
                    <a:pt x="25" y="1113"/>
                  </a:lnTo>
                  <a:lnTo>
                    <a:pt x="25" y="1110"/>
                  </a:lnTo>
                  <a:lnTo>
                    <a:pt x="26" y="1107"/>
                  </a:lnTo>
                  <a:lnTo>
                    <a:pt x="26" y="1104"/>
                  </a:lnTo>
                  <a:lnTo>
                    <a:pt x="26" y="1101"/>
                  </a:lnTo>
                  <a:lnTo>
                    <a:pt x="26" y="1098"/>
                  </a:lnTo>
                  <a:lnTo>
                    <a:pt x="26" y="1094"/>
                  </a:lnTo>
                  <a:lnTo>
                    <a:pt x="27" y="1091"/>
                  </a:lnTo>
                  <a:lnTo>
                    <a:pt x="27" y="1087"/>
                  </a:lnTo>
                  <a:lnTo>
                    <a:pt x="28" y="1084"/>
                  </a:lnTo>
                  <a:lnTo>
                    <a:pt x="28" y="1080"/>
                  </a:lnTo>
                  <a:lnTo>
                    <a:pt x="28" y="1077"/>
                  </a:lnTo>
                  <a:lnTo>
                    <a:pt x="28" y="1073"/>
                  </a:lnTo>
                  <a:lnTo>
                    <a:pt x="29" y="1069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3"/>
                  </a:lnTo>
                  <a:lnTo>
                    <a:pt x="31" y="1047"/>
                  </a:lnTo>
                  <a:lnTo>
                    <a:pt x="32" y="1042"/>
                  </a:lnTo>
                  <a:lnTo>
                    <a:pt x="33" y="1036"/>
                  </a:lnTo>
                  <a:lnTo>
                    <a:pt x="34" y="1031"/>
                  </a:lnTo>
                  <a:lnTo>
                    <a:pt x="34" y="1025"/>
                  </a:lnTo>
                  <a:lnTo>
                    <a:pt x="39" y="1034"/>
                  </a:lnTo>
                  <a:lnTo>
                    <a:pt x="43" y="1043"/>
                  </a:lnTo>
                  <a:lnTo>
                    <a:pt x="48" y="1052"/>
                  </a:lnTo>
                  <a:lnTo>
                    <a:pt x="52" y="1061"/>
                  </a:lnTo>
                  <a:lnTo>
                    <a:pt x="56" y="1070"/>
                  </a:lnTo>
                  <a:lnTo>
                    <a:pt x="61" y="1079"/>
                  </a:lnTo>
                  <a:lnTo>
                    <a:pt x="65" y="1089"/>
                  </a:lnTo>
                  <a:lnTo>
                    <a:pt x="70" y="1098"/>
                  </a:lnTo>
                  <a:lnTo>
                    <a:pt x="89" y="1138"/>
                  </a:lnTo>
                  <a:lnTo>
                    <a:pt x="91" y="1138"/>
                  </a:lnTo>
                  <a:lnTo>
                    <a:pt x="92" y="1138"/>
                  </a:lnTo>
                  <a:lnTo>
                    <a:pt x="93" y="1138"/>
                  </a:lnTo>
                  <a:lnTo>
                    <a:pt x="94" y="1138"/>
                  </a:lnTo>
                  <a:lnTo>
                    <a:pt x="95" y="1138"/>
                  </a:lnTo>
                  <a:lnTo>
                    <a:pt x="97" y="1138"/>
                  </a:lnTo>
                  <a:lnTo>
                    <a:pt x="98" y="1138"/>
                  </a:lnTo>
                  <a:lnTo>
                    <a:pt x="99" y="1138"/>
                  </a:lnTo>
                  <a:lnTo>
                    <a:pt x="106" y="1124"/>
                  </a:lnTo>
                  <a:lnTo>
                    <a:pt x="112" y="1109"/>
                  </a:lnTo>
                  <a:lnTo>
                    <a:pt x="119" y="1094"/>
                  </a:lnTo>
                  <a:lnTo>
                    <a:pt x="127" y="1080"/>
                  </a:lnTo>
                  <a:lnTo>
                    <a:pt x="133" y="1065"/>
                  </a:lnTo>
                  <a:lnTo>
                    <a:pt x="140" y="1051"/>
                  </a:lnTo>
                  <a:lnTo>
                    <a:pt x="148" y="1036"/>
                  </a:lnTo>
                  <a:lnTo>
                    <a:pt x="155" y="1022"/>
                  </a:lnTo>
                  <a:lnTo>
                    <a:pt x="156" y="1036"/>
                  </a:lnTo>
                  <a:lnTo>
                    <a:pt x="158" y="1051"/>
                  </a:lnTo>
                  <a:lnTo>
                    <a:pt x="159" y="1066"/>
                  </a:lnTo>
                  <a:lnTo>
                    <a:pt x="161" y="1080"/>
                  </a:lnTo>
                  <a:lnTo>
                    <a:pt x="162" y="1095"/>
                  </a:lnTo>
                  <a:lnTo>
                    <a:pt x="164" y="1109"/>
                  </a:lnTo>
                  <a:lnTo>
                    <a:pt x="165" y="1124"/>
                  </a:lnTo>
                  <a:lnTo>
                    <a:pt x="166" y="1138"/>
                  </a:lnTo>
                  <a:lnTo>
                    <a:pt x="168" y="1138"/>
                  </a:lnTo>
                  <a:lnTo>
                    <a:pt x="171" y="1138"/>
                  </a:lnTo>
                  <a:lnTo>
                    <a:pt x="173" y="1138"/>
                  </a:lnTo>
                  <a:lnTo>
                    <a:pt x="176" y="1137"/>
                  </a:lnTo>
                  <a:lnTo>
                    <a:pt x="178" y="1137"/>
                  </a:lnTo>
                  <a:lnTo>
                    <a:pt x="181" y="1137"/>
                  </a:lnTo>
                  <a:lnTo>
                    <a:pt x="183" y="1137"/>
                  </a:lnTo>
                  <a:lnTo>
                    <a:pt x="186" y="1137"/>
                  </a:lnTo>
                  <a:lnTo>
                    <a:pt x="188" y="1137"/>
                  </a:lnTo>
                  <a:lnTo>
                    <a:pt x="191" y="1137"/>
                  </a:lnTo>
                  <a:lnTo>
                    <a:pt x="194" y="1137"/>
                  </a:lnTo>
                  <a:lnTo>
                    <a:pt x="196" y="1137"/>
                  </a:lnTo>
                  <a:lnTo>
                    <a:pt x="199" y="1138"/>
                  </a:lnTo>
                  <a:lnTo>
                    <a:pt x="201" y="1138"/>
                  </a:lnTo>
                  <a:lnTo>
                    <a:pt x="204" y="1138"/>
                  </a:lnTo>
                  <a:lnTo>
                    <a:pt x="207" y="1138"/>
                  </a:lnTo>
                  <a:lnTo>
                    <a:pt x="207" y="1137"/>
                  </a:lnTo>
                  <a:lnTo>
                    <a:pt x="206" y="1135"/>
                  </a:lnTo>
                  <a:lnTo>
                    <a:pt x="206" y="1134"/>
                  </a:lnTo>
                  <a:lnTo>
                    <a:pt x="206" y="1133"/>
                  </a:lnTo>
                  <a:lnTo>
                    <a:pt x="205" y="1131"/>
                  </a:lnTo>
                  <a:lnTo>
                    <a:pt x="205" y="1130"/>
                  </a:lnTo>
                  <a:lnTo>
                    <a:pt x="205" y="1129"/>
                  </a:lnTo>
                  <a:lnTo>
                    <a:pt x="205" y="1128"/>
                  </a:lnTo>
                  <a:lnTo>
                    <a:pt x="204" y="1122"/>
                  </a:lnTo>
                  <a:lnTo>
                    <a:pt x="203" y="1117"/>
                  </a:lnTo>
                  <a:lnTo>
                    <a:pt x="202" y="1111"/>
                  </a:lnTo>
                  <a:lnTo>
                    <a:pt x="202" y="1106"/>
                  </a:lnTo>
                  <a:lnTo>
                    <a:pt x="201" y="1100"/>
                  </a:lnTo>
                  <a:lnTo>
                    <a:pt x="200" y="1095"/>
                  </a:lnTo>
                  <a:lnTo>
                    <a:pt x="200" y="1089"/>
                  </a:lnTo>
                  <a:lnTo>
                    <a:pt x="199" y="1084"/>
                  </a:lnTo>
                  <a:lnTo>
                    <a:pt x="197" y="1069"/>
                  </a:lnTo>
                  <a:lnTo>
                    <a:pt x="195" y="1054"/>
                  </a:lnTo>
                  <a:lnTo>
                    <a:pt x="193" y="1040"/>
                  </a:lnTo>
                  <a:lnTo>
                    <a:pt x="192" y="1025"/>
                  </a:lnTo>
                  <a:lnTo>
                    <a:pt x="190" y="1010"/>
                  </a:lnTo>
                  <a:lnTo>
                    <a:pt x="188" y="995"/>
                  </a:lnTo>
                  <a:lnTo>
                    <a:pt x="186" y="980"/>
                  </a:lnTo>
                  <a:lnTo>
                    <a:pt x="185" y="966"/>
                  </a:lnTo>
                  <a:lnTo>
                    <a:pt x="183" y="966"/>
                  </a:lnTo>
                  <a:lnTo>
                    <a:pt x="180" y="967"/>
                  </a:lnTo>
                  <a:lnTo>
                    <a:pt x="178" y="967"/>
                  </a:lnTo>
                  <a:lnTo>
                    <a:pt x="175" y="967"/>
                  </a:lnTo>
                  <a:lnTo>
                    <a:pt x="173" y="967"/>
                  </a:lnTo>
                  <a:lnTo>
                    <a:pt x="171" y="967"/>
                  </a:lnTo>
                  <a:lnTo>
                    <a:pt x="169" y="967"/>
                  </a:lnTo>
                  <a:lnTo>
                    <a:pt x="166" y="966"/>
                  </a:lnTo>
                  <a:lnTo>
                    <a:pt x="166" y="966"/>
                  </a:lnTo>
                  <a:lnTo>
                    <a:pt x="166" y="966"/>
                  </a:lnTo>
                  <a:lnTo>
                    <a:pt x="165" y="966"/>
                  </a:lnTo>
                  <a:lnTo>
                    <a:pt x="165" y="966"/>
                  </a:lnTo>
                  <a:lnTo>
                    <a:pt x="164" y="966"/>
                  </a:lnTo>
                  <a:lnTo>
                    <a:pt x="164" y="966"/>
                  </a:lnTo>
                  <a:lnTo>
                    <a:pt x="164" y="966"/>
                  </a:lnTo>
                  <a:lnTo>
                    <a:pt x="163" y="966"/>
                  </a:lnTo>
                  <a:lnTo>
                    <a:pt x="158" y="977"/>
                  </a:lnTo>
                  <a:lnTo>
                    <a:pt x="153" y="989"/>
                  </a:lnTo>
                  <a:lnTo>
                    <a:pt x="147" y="1000"/>
                  </a:lnTo>
                  <a:lnTo>
                    <a:pt x="142" y="1011"/>
                  </a:lnTo>
                  <a:lnTo>
                    <a:pt x="136" y="1022"/>
                  </a:lnTo>
                  <a:lnTo>
                    <a:pt x="131" y="1034"/>
                  </a:lnTo>
                  <a:lnTo>
                    <a:pt x="125" y="1045"/>
                  </a:lnTo>
                  <a:lnTo>
                    <a:pt x="119" y="1056"/>
                  </a:lnTo>
                  <a:lnTo>
                    <a:pt x="104" y="1085"/>
                  </a:lnTo>
                  <a:lnTo>
                    <a:pt x="97" y="1070"/>
                  </a:lnTo>
                  <a:lnTo>
                    <a:pt x="90" y="1055"/>
                  </a:lnTo>
                  <a:lnTo>
                    <a:pt x="82" y="1040"/>
                  </a:lnTo>
                  <a:lnTo>
                    <a:pt x="75" y="1026"/>
                  </a:lnTo>
                  <a:lnTo>
                    <a:pt x="68" y="1011"/>
                  </a:lnTo>
                  <a:lnTo>
                    <a:pt x="60" y="996"/>
                  </a:lnTo>
                  <a:lnTo>
                    <a:pt x="53" y="981"/>
                  </a:lnTo>
                  <a:lnTo>
                    <a:pt x="47" y="966"/>
                  </a:lnTo>
                  <a:lnTo>
                    <a:pt x="45" y="966"/>
                  </a:lnTo>
                  <a:lnTo>
                    <a:pt x="44" y="966"/>
                  </a:lnTo>
                  <a:lnTo>
                    <a:pt x="43" y="966"/>
                  </a:lnTo>
                  <a:lnTo>
                    <a:pt x="41" y="967"/>
                  </a:lnTo>
                  <a:lnTo>
                    <a:pt x="40" y="967"/>
                  </a:lnTo>
                  <a:lnTo>
                    <a:pt x="39" y="967"/>
                  </a:lnTo>
                  <a:lnTo>
                    <a:pt x="37" y="967"/>
                  </a:lnTo>
                  <a:lnTo>
                    <a:pt x="36" y="967"/>
                  </a:lnTo>
                  <a:lnTo>
                    <a:pt x="35" y="967"/>
                  </a:lnTo>
                  <a:lnTo>
                    <a:pt x="34" y="967"/>
                  </a:lnTo>
                  <a:lnTo>
                    <a:pt x="32" y="967"/>
                  </a:lnTo>
                  <a:lnTo>
                    <a:pt x="31" y="967"/>
                  </a:lnTo>
                  <a:lnTo>
                    <a:pt x="30" y="966"/>
                  </a:lnTo>
                  <a:lnTo>
                    <a:pt x="28" y="966"/>
                  </a:lnTo>
                  <a:lnTo>
                    <a:pt x="27" y="966"/>
                  </a:lnTo>
                  <a:lnTo>
                    <a:pt x="26" y="966"/>
                  </a:lnTo>
                  <a:close/>
                  <a:moveTo>
                    <a:pt x="983" y="966"/>
                  </a:moveTo>
                  <a:lnTo>
                    <a:pt x="983" y="969"/>
                  </a:lnTo>
                  <a:lnTo>
                    <a:pt x="983" y="974"/>
                  </a:lnTo>
                  <a:lnTo>
                    <a:pt x="983" y="979"/>
                  </a:lnTo>
                  <a:lnTo>
                    <a:pt x="984" y="984"/>
                  </a:lnTo>
                  <a:lnTo>
                    <a:pt x="984" y="989"/>
                  </a:lnTo>
                  <a:lnTo>
                    <a:pt x="984" y="994"/>
                  </a:lnTo>
                  <a:lnTo>
                    <a:pt x="985" y="999"/>
                  </a:lnTo>
                  <a:lnTo>
                    <a:pt x="985" y="1004"/>
                  </a:lnTo>
                  <a:lnTo>
                    <a:pt x="985" y="1009"/>
                  </a:lnTo>
                  <a:lnTo>
                    <a:pt x="985" y="1012"/>
                  </a:lnTo>
                  <a:lnTo>
                    <a:pt x="985" y="1016"/>
                  </a:lnTo>
                  <a:lnTo>
                    <a:pt x="985" y="1020"/>
                  </a:lnTo>
                  <a:lnTo>
                    <a:pt x="985" y="1023"/>
                  </a:lnTo>
                  <a:lnTo>
                    <a:pt x="985" y="1027"/>
                  </a:lnTo>
                  <a:lnTo>
                    <a:pt x="985" y="1031"/>
                  </a:lnTo>
                  <a:lnTo>
                    <a:pt x="985" y="1035"/>
                  </a:lnTo>
                  <a:lnTo>
                    <a:pt x="985" y="1038"/>
                  </a:lnTo>
                  <a:lnTo>
                    <a:pt x="985" y="1043"/>
                  </a:lnTo>
                  <a:lnTo>
                    <a:pt x="985" y="1048"/>
                  </a:lnTo>
                  <a:lnTo>
                    <a:pt x="985" y="1053"/>
                  </a:lnTo>
                  <a:lnTo>
                    <a:pt x="985" y="1058"/>
                  </a:lnTo>
                  <a:lnTo>
                    <a:pt x="985" y="1062"/>
                  </a:lnTo>
                  <a:lnTo>
                    <a:pt x="985" y="1067"/>
                  </a:lnTo>
                  <a:lnTo>
                    <a:pt x="985" y="1072"/>
                  </a:lnTo>
                  <a:lnTo>
                    <a:pt x="985" y="1077"/>
                  </a:lnTo>
                  <a:lnTo>
                    <a:pt x="984" y="1083"/>
                  </a:lnTo>
                  <a:lnTo>
                    <a:pt x="984" y="1088"/>
                  </a:lnTo>
                  <a:lnTo>
                    <a:pt x="984" y="1094"/>
                  </a:lnTo>
                  <a:lnTo>
                    <a:pt x="984" y="1100"/>
                  </a:lnTo>
                  <a:lnTo>
                    <a:pt x="984" y="1106"/>
                  </a:lnTo>
                  <a:lnTo>
                    <a:pt x="983" y="1112"/>
                  </a:lnTo>
                  <a:lnTo>
                    <a:pt x="983" y="1118"/>
                  </a:lnTo>
                  <a:lnTo>
                    <a:pt x="983" y="1124"/>
                  </a:lnTo>
                  <a:lnTo>
                    <a:pt x="983" y="1126"/>
                  </a:lnTo>
                  <a:lnTo>
                    <a:pt x="983" y="1128"/>
                  </a:lnTo>
                  <a:lnTo>
                    <a:pt x="983" y="1129"/>
                  </a:lnTo>
                  <a:lnTo>
                    <a:pt x="983" y="1131"/>
                  </a:lnTo>
                  <a:lnTo>
                    <a:pt x="983" y="1133"/>
                  </a:lnTo>
                  <a:lnTo>
                    <a:pt x="983" y="1135"/>
                  </a:lnTo>
                  <a:lnTo>
                    <a:pt x="983" y="1137"/>
                  </a:lnTo>
                  <a:lnTo>
                    <a:pt x="982" y="1138"/>
                  </a:lnTo>
                  <a:lnTo>
                    <a:pt x="985" y="1138"/>
                  </a:lnTo>
                  <a:lnTo>
                    <a:pt x="988" y="1138"/>
                  </a:lnTo>
                  <a:lnTo>
                    <a:pt x="991" y="1138"/>
                  </a:lnTo>
                  <a:lnTo>
                    <a:pt x="994" y="1138"/>
                  </a:lnTo>
                  <a:lnTo>
                    <a:pt x="996" y="1137"/>
                  </a:lnTo>
                  <a:lnTo>
                    <a:pt x="999" y="1137"/>
                  </a:lnTo>
                  <a:lnTo>
                    <a:pt x="1002" y="1137"/>
                  </a:lnTo>
                  <a:lnTo>
                    <a:pt x="1005" y="1137"/>
                  </a:lnTo>
                  <a:lnTo>
                    <a:pt x="1009" y="1137"/>
                  </a:lnTo>
                  <a:lnTo>
                    <a:pt x="1012" y="1137"/>
                  </a:lnTo>
                  <a:lnTo>
                    <a:pt x="1016" y="1137"/>
                  </a:lnTo>
                  <a:lnTo>
                    <a:pt x="1020" y="1137"/>
                  </a:lnTo>
                  <a:lnTo>
                    <a:pt x="1024" y="1137"/>
                  </a:lnTo>
                  <a:lnTo>
                    <a:pt x="1027" y="1137"/>
                  </a:lnTo>
                  <a:lnTo>
                    <a:pt x="1031" y="1137"/>
                  </a:lnTo>
                  <a:lnTo>
                    <a:pt x="1035" y="1137"/>
                  </a:lnTo>
                  <a:lnTo>
                    <a:pt x="1040" y="1137"/>
                  </a:lnTo>
                  <a:lnTo>
                    <a:pt x="1046" y="1137"/>
                  </a:lnTo>
                  <a:lnTo>
                    <a:pt x="1052" y="1137"/>
                  </a:lnTo>
                  <a:lnTo>
                    <a:pt x="1057" y="1137"/>
                  </a:lnTo>
                  <a:lnTo>
                    <a:pt x="1063" y="1138"/>
                  </a:lnTo>
                  <a:lnTo>
                    <a:pt x="1069" y="1138"/>
                  </a:lnTo>
                  <a:lnTo>
                    <a:pt x="1074" y="1138"/>
                  </a:lnTo>
                  <a:lnTo>
                    <a:pt x="1080" y="1138"/>
                  </a:lnTo>
                  <a:lnTo>
                    <a:pt x="1080" y="1138"/>
                  </a:lnTo>
                  <a:lnTo>
                    <a:pt x="1080" y="1137"/>
                  </a:lnTo>
                  <a:lnTo>
                    <a:pt x="1080" y="1137"/>
                  </a:lnTo>
                  <a:lnTo>
                    <a:pt x="1080" y="1137"/>
                  </a:lnTo>
                  <a:lnTo>
                    <a:pt x="1080" y="1136"/>
                  </a:lnTo>
                  <a:lnTo>
                    <a:pt x="1080" y="1136"/>
                  </a:lnTo>
                  <a:lnTo>
                    <a:pt x="1080" y="1135"/>
                  </a:lnTo>
                  <a:lnTo>
                    <a:pt x="1080" y="1135"/>
                  </a:lnTo>
                  <a:lnTo>
                    <a:pt x="1080" y="1133"/>
                  </a:lnTo>
                  <a:lnTo>
                    <a:pt x="1079" y="1131"/>
                  </a:lnTo>
                  <a:lnTo>
                    <a:pt x="1079" y="1128"/>
                  </a:lnTo>
                  <a:lnTo>
                    <a:pt x="1079" y="1126"/>
                  </a:lnTo>
                  <a:lnTo>
                    <a:pt x="1079" y="1124"/>
                  </a:lnTo>
                  <a:lnTo>
                    <a:pt x="1080" y="1121"/>
                  </a:lnTo>
                  <a:lnTo>
                    <a:pt x="1080" y="1119"/>
                  </a:lnTo>
                  <a:lnTo>
                    <a:pt x="1080" y="1116"/>
                  </a:lnTo>
                  <a:lnTo>
                    <a:pt x="1073" y="1117"/>
                  </a:lnTo>
                  <a:lnTo>
                    <a:pt x="1066" y="1118"/>
                  </a:lnTo>
                  <a:lnTo>
                    <a:pt x="1058" y="1118"/>
                  </a:lnTo>
                  <a:lnTo>
                    <a:pt x="1051" y="1119"/>
                  </a:lnTo>
                  <a:lnTo>
                    <a:pt x="1044" y="1119"/>
                  </a:lnTo>
                  <a:lnTo>
                    <a:pt x="1037" y="1120"/>
                  </a:lnTo>
                  <a:lnTo>
                    <a:pt x="1029" y="1120"/>
                  </a:lnTo>
                  <a:lnTo>
                    <a:pt x="1022" y="1120"/>
                  </a:lnTo>
                  <a:lnTo>
                    <a:pt x="1022" y="1116"/>
                  </a:lnTo>
                  <a:lnTo>
                    <a:pt x="1022" y="1112"/>
                  </a:lnTo>
                  <a:lnTo>
                    <a:pt x="1022" y="1108"/>
                  </a:lnTo>
                  <a:lnTo>
                    <a:pt x="1022" y="1104"/>
                  </a:lnTo>
                  <a:lnTo>
                    <a:pt x="1022" y="1100"/>
                  </a:lnTo>
                  <a:lnTo>
                    <a:pt x="1022" y="1096"/>
                  </a:lnTo>
                  <a:lnTo>
                    <a:pt x="1022" y="1092"/>
                  </a:lnTo>
                  <a:lnTo>
                    <a:pt x="1022" y="1088"/>
                  </a:lnTo>
                  <a:lnTo>
                    <a:pt x="1022" y="1084"/>
                  </a:lnTo>
                  <a:lnTo>
                    <a:pt x="1022" y="1080"/>
                  </a:lnTo>
                  <a:lnTo>
                    <a:pt x="1022" y="1076"/>
                  </a:lnTo>
                  <a:lnTo>
                    <a:pt x="1022" y="1072"/>
                  </a:lnTo>
                  <a:lnTo>
                    <a:pt x="1022" y="1068"/>
                  </a:lnTo>
                  <a:lnTo>
                    <a:pt x="1022" y="1064"/>
                  </a:lnTo>
                  <a:lnTo>
                    <a:pt x="1022" y="1060"/>
                  </a:lnTo>
                  <a:lnTo>
                    <a:pt x="1022" y="1056"/>
                  </a:lnTo>
                  <a:lnTo>
                    <a:pt x="1024" y="1056"/>
                  </a:lnTo>
                  <a:lnTo>
                    <a:pt x="1025" y="1056"/>
                  </a:lnTo>
                  <a:lnTo>
                    <a:pt x="1027" y="1056"/>
                  </a:lnTo>
                  <a:lnTo>
                    <a:pt x="1028" y="1056"/>
                  </a:lnTo>
                  <a:lnTo>
                    <a:pt x="1029" y="1056"/>
                  </a:lnTo>
                  <a:lnTo>
                    <a:pt x="1031" y="1056"/>
                  </a:lnTo>
                  <a:lnTo>
                    <a:pt x="1033" y="1056"/>
                  </a:lnTo>
                  <a:lnTo>
                    <a:pt x="1034" y="1056"/>
                  </a:lnTo>
                  <a:lnTo>
                    <a:pt x="1040" y="1057"/>
                  </a:lnTo>
                  <a:lnTo>
                    <a:pt x="1046" y="1057"/>
                  </a:lnTo>
                  <a:lnTo>
                    <a:pt x="1051" y="1057"/>
                  </a:lnTo>
                  <a:lnTo>
                    <a:pt x="1057" y="1057"/>
                  </a:lnTo>
                  <a:lnTo>
                    <a:pt x="1062" y="1057"/>
                  </a:lnTo>
                  <a:lnTo>
                    <a:pt x="1068" y="1058"/>
                  </a:lnTo>
                  <a:lnTo>
                    <a:pt x="1074" y="1058"/>
                  </a:lnTo>
                  <a:lnTo>
                    <a:pt x="1079" y="1058"/>
                  </a:lnTo>
                  <a:lnTo>
                    <a:pt x="1079" y="1057"/>
                  </a:lnTo>
                  <a:lnTo>
                    <a:pt x="1079" y="1056"/>
                  </a:lnTo>
                  <a:lnTo>
                    <a:pt x="1078" y="1055"/>
                  </a:lnTo>
                  <a:lnTo>
                    <a:pt x="1078" y="1053"/>
                  </a:lnTo>
                  <a:lnTo>
                    <a:pt x="1078" y="1052"/>
                  </a:lnTo>
                  <a:lnTo>
                    <a:pt x="1078" y="1051"/>
                  </a:lnTo>
                  <a:lnTo>
                    <a:pt x="1078" y="1050"/>
                  </a:lnTo>
                  <a:lnTo>
                    <a:pt x="1078" y="1049"/>
                  </a:lnTo>
                  <a:lnTo>
                    <a:pt x="1078" y="1047"/>
                  </a:lnTo>
                  <a:lnTo>
                    <a:pt x="1078" y="1046"/>
                  </a:lnTo>
                  <a:lnTo>
                    <a:pt x="1078" y="1044"/>
                  </a:lnTo>
                  <a:lnTo>
                    <a:pt x="1078" y="1043"/>
                  </a:lnTo>
                  <a:lnTo>
                    <a:pt x="1078" y="1041"/>
                  </a:lnTo>
                  <a:lnTo>
                    <a:pt x="1079" y="1040"/>
                  </a:lnTo>
                  <a:lnTo>
                    <a:pt x="1079" y="1038"/>
                  </a:lnTo>
                  <a:lnTo>
                    <a:pt x="1079" y="1037"/>
                  </a:lnTo>
                  <a:lnTo>
                    <a:pt x="1022" y="1039"/>
                  </a:lnTo>
                  <a:lnTo>
                    <a:pt x="1022" y="1035"/>
                  </a:lnTo>
                  <a:lnTo>
                    <a:pt x="1022" y="1032"/>
                  </a:lnTo>
                  <a:lnTo>
                    <a:pt x="1022" y="1029"/>
                  </a:lnTo>
                  <a:lnTo>
                    <a:pt x="1022" y="1025"/>
                  </a:lnTo>
                  <a:lnTo>
                    <a:pt x="1022" y="1021"/>
                  </a:lnTo>
                  <a:lnTo>
                    <a:pt x="1022" y="1018"/>
                  </a:lnTo>
                  <a:lnTo>
                    <a:pt x="1022" y="1014"/>
                  </a:lnTo>
                  <a:lnTo>
                    <a:pt x="1022" y="1011"/>
                  </a:lnTo>
                  <a:lnTo>
                    <a:pt x="1022" y="1008"/>
                  </a:lnTo>
                  <a:lnTo>
                    <a:pt x="1022" y="1004"/>
                  </a:lnTo>
                  <a:lnTo>
                    <a:pt x="1022" y="1001"/>
                  </a:lnTo>
                  <a:lnTo>
                    <a:pt x="1022" y="998"/>
                  </a:lnTo>
                  <a:lnTo>
                    <a:pt x="1022" y="995"/>
                  </a:lnTo>
                  <a:lnTo>
                    <a:pt x="1022" y="991"/>
                  </a:lnTo>
                  <a:lnTo>
                    <a:pt x="1022" y="988"/>
                  </a:lnTo>
                  <a:lnTo>
                    <a:pt x="1023" y="985"/>
                  </a:lnTo>
                  <a:lnTo>
                    <a:pt x="1030" y="985"/>
                  </a:lnTo>
                  <a:lnTo>
                    <a:pt x="1037" y="985"/>
                  </a:lnTo>
                  <a:lnTo>
                    <a:pt x="1044" y="985"/>
                  </a:lnTo>
                  <a:lnTo>
                    <a:pt x="1052" y="986"/>
                  </a:lnTo>
                  <a:lnTo>
                    <a:pt x="1059" y="986"/>
                  </a:lnTo>
                  <a:lnTo>
                    <a:pt x="1066" y="986"/>
                  </a:lnTo>
                  <a:lnTo>
                    <a:pt x="1073" y="987"/>
                  </a:lnTo>
                  <a:lnTo>
                    <a:pt x="1080" y="988"/>
                  </a:lnTo>
                  <a:lnTo>
                    <a:pt x="1080" y="987"/>
                  </a:lnTo>
                  <a:lnTo>
                    <a:pt x="1080" y="987"/>
                  </a:lnTo>
                  <a:lnTo>
                    <a:pt x="1080" y="986"/>
                  </a:lnTo>
                  <a:lnTo>
                    <a:pt x="1080" y="986"/>
                  </a:lnTo>
                  <a:lnTo>
                    <a:pt x="1080" y="986"/>
                  </a:lnTo>
                  <a:lnTo>
                    <a:pt x="1080" y="985"/>
                  </a:lnTo>
                  <a:lnTo>
                    <a:pt x="1080" y="985"/>
                  </a:lnTo>
                  <a:lnTo>
                    <a:pt x="1080" y="982"/>
                  </a:lnTo>
                  <a:lnTo>
                    <a:pt x="1079" y="980"/>
                  </a:lnTo>
                  <a:lnTo>
                    <a:pt x="1079" y="978"/>
                  </a:lnTo>
                  <a:lnTo>
                    <a:pt x="1079" y="975"/>
                  </a:lnTo>
                  <a:lnTo>
                    <a:pt x="1079" y="973"/>
                  </a:lnTo>
                  <a:lnTo>
                    <a:pt x="1080" y="971"/>
                  </a:lnTo>
                  <a:lnTo>
                    <a:pt x="1080" y="968"/>
                  </a:lnTo>
                  <a:lnTo>
                    <a:pt x="1080" y="966"/>
                  </a:lnTo>
                  <a:lnTo>
                    <a:pt x="1073" y="966"/>
                  </a:lnTo>
                  <a:lnTo>
                    <a:pt x="1066" y="966"/>
                  </a:lnTo>
                  <a:lnTo>
                    <a:pt x="1059" y="967"/>
                  </a:lnTo>
                  <a:lnTo>
                    <a:pt x="1052" y="967"/>
                  </a:lnTo>
                  <a:lnTo>
                    <a:pt x="1044" y="967"/>
                  </a:lnTo>
                  <a:lnTo>
                    <a:pt x="1037" y="967"/>
                  </a:lnTo>
                  <a:lnTo>
                    <a:pt x="1030" y="967"/>
                  </a:lnTo>
                  <a:lnTo>
                    <a:pt x="1023" y="967"/>
                  </a:lnTo>
                  <a:lnTo>
                    <a:pt x="1018" y="967"/>
                  </a:lnTo>
                  <a:lnTo>
                    <a:pt x="1013" y="967"/>
                  </a:lnTo>
                  <a:lnTo>
                    <a:pt x="1008" y="967"/>
                  </a:lnTo>
                  <a:lnTo>
                    <a:pt x="1003" y="967"/>
                  </a:lnTo>
                  <a:lnTo>
                    <a:pt x="998" y="966"/>
                  </a:lnTo>
                  <a:lnTo>
                    <a:pt x="993" y="966"/>
                  </a:lnTo>
                  <a:lnTo>
                    <a:pt x="988" y="966"/>
                  </a:lnTo>
                  <a:lnTo>
                    <a:pt x="983" y="966"/>
                  </a:lnTo>
                  <a:close/>
                  <a:moveTo>
                    <a:pt x="1163" y="966"/>
                  </a:moveTo>
                  <a:lnTo>
                    <a:pt x="1163" y="966"/>
                  </a:lnTo>
                  <a:lnTo>
                    <a:pt x="1163" y="967"/>
                  </a:lnTo>
                  <a:lnTo>
                    <a:pt x="1164" y="967"/>
                  </a:lnTo>
                  <a:lnTo>
                    <a:pt x="1164" y="967"/>
                  </a:lnTo>
                  <a:lnTo>
                    <a:pt x="1164" y="968"/>
                  </a:lnTo>
                  <a:lnTo>
                    <a:pt x="1164" y="968"/>
                  </a:lnTo>
                  <a:lnTo>
                    <a:pt x="1164" y="969"/>
                  </a:lnTo>
                  <a:lnTo>
                    <a:pt x="1164" y="971"/>
                  </a:lnTo>
                  <a:lnTo>
                    <a:pt x="1164" y="973"/>
                  </a:lnTo>
                  <a:lnTo>
                    <a:pt x="1164" y="976"/>
                  </a:lnTo>
                  <a:lnTo>
                    <a:pt x="1164" y="978"/>
                  </a:lnTo>
                  <a:lnTo>
                    <a:pt x="1164" y="981"/>
                  </a:lnTo>
                  <a:lnTo>
                    <a:pt x="1164" y="983"/>
                  </a:lnTo>
                  <a:lnTo>
                    <a:pt x="1164" y="986"/>
                  </a:lnTo>
                  <a:lnTo>
                    <a:pt x="1163" y="988"/>
                  </a:lnTo>
                  <a:lnTo>
                    <a:pt x="1166" y="988"/>
                  </a:lnTo>
                  <a:lnTo>
                    <a:pt x="1169" y="987"/>
                  </a:lnTo>
                  <a:lnTo>
                    <a:pt x="1172" y="987"/>
                  </a:lnTo>
                  <a:lnTo>
                    <a:pt x="1175" y="987"/>
                  </a:lnTo>
                  <a:lnTo>
                    <a:pt x="1178" y="986"/>
                  </a:lnTo>
                  <a:lnTo>
                    <a:pt x="1181" y="986"/>
                  </a:lnTo>
                  <a:lnTo>
                    <a:pt x="1184" y="986"/>
                  </a:lnTo>
                  <a:lnTo>
                    <a:pt x="1188" y="986"/>
                  </a:lnTo>
                  <a:lnTo>
                    <a:pt x="1190" y="985"/>
                  </a:lnTo>
                  <a:lnTo>
                    <a:pt x="1193" y="985"/>
                  </a:lnTo>
                  <a:lnTo>
                    <a:pt x="1195" y="985"/>
                  </a:lnTo>
                  <a:lnTo>
                    <a:pt x="1198" y="985"/>
                  </a:lnTo>
                  <a:lnTo>
                    <a:pt x="1201" y="985"/>
                  </a:lnTo>
                  <a:lnTo>
                    <a:pt x="1204" y="984"/>
                  </a:lnTo>
                  <a:lnTo>
                    <a:pt x="1206" y="984"/>
                  </a:lnTo>
                  <a:lnTo>
                    <a:pt x="1209" y="984"/>
                  </a:lnTo>
                  <a:lnTo>
                    <a:pt x="1209" y="988"/>
                  </a:lnTo>
                  <a:lnTo>
                    <a:pt x="1210" y="993"/>
                  </a:lnTo>
                  <a:lnTo>
                    <a:pt x="1210" y="997"/>
                  </a:lnTo>
                  <a:lnTo>
                    <a:pt x="1210" y="1001"/>
                  </a:lnTo>
                  <a:lnTo>
                    <a:pt x="1210" y="1005"/>
                  </a:lnTo>
                  <a:lnTo>
                    <a:pt x="1210" y="1009"/>
                  </a:lnTo>
                  <a:lnTo>
                    <a:pt x="1210" y="1013"/>
                  </a:lnTo>
                  <a:lnTo>
                    <a:pt x="1210" y="1017"/>
                  </a:lnTo>
                  <a:lnTo>
                    <a:pt x="1210" y="1028"/>
                  </a:lnTo>
                  <a:lnTo>
                    <a:pt x="1210" y="1038"/>
                  </a:lnTo>
                  <a:lnTo>
                    <a:pt x="1210" y="1049"/>
                  </a:lnTo>
                  <a:lnTo>
                    <a:pt x="1210" y="1060"/>
                  </a:lnTo>
                  <a:lnTo>
                    <a:pt x="1210" y="1070"/>
                  </a:lnTo>
                  <a:lnTo>
                    <a:pt x="1209" y="1081"/>
                  </a:lnTo>
                  <a:lnTo>
                    <a:pt x="1209" y="1092"/>
                  </a:lnTo>
                  <a:lnTo>
                    <a:pt x="1209" y="1102"/>
                  </a:lnTo>
                  <a:lnTo>
                    <a:pt x="1208" y="1107"/>
                  </a:lnTo>
                  <a:lnTo>
                    <a:pt x="1208" y="1111"/>
                  </a:lnTo>
                  <a:lnTo>
                    <a:pt x="1208" y="1116"/>
                  </a:lnTo>
                  <a:lnTo>
                    <a:pt x="1208" y="1120"/>
                  </a:lnTo>
                  <a:lnTo>
                    <a:pt x="1208" y="1125"/>
                  </a:lnTo>
                  <a:lnTo>
                    <a:pt x="1207" y="1130"/>
                  </a:lnTo>
                  <a:lnTo>
                    <a:pt x="1207" y="1134"/>
                  </a:lnTo>
                  <a:lnTo>
                    <a:pt x="1207" y="1138"/>
                  </a:lnTo>
                  <a:lnTo>
                    <a:pt x="1210" y="1138"/>
                  </a:lnTo>
                  <a:lnTo>
                    <a:pt x="1212" y="1138"/>
                  </a:lnTo>
                  <a:lnTo>
                    <a:pt x="1215" y="1138"/>
                  </a:lnTo>
                  <a:lnTo>
                    <a:pt x="1218" y="1137"/>
                  </a:lnTo>
                  <a:lnTo>
                    <a:pt x="1220" y="1137"/>
                  </a:lnTo>
                  <a:lnTo>
                    <a:pt x="1223" y="1137"/>
                  </a:lnTo>
                  <a:lnTo>
                    <a:pt x="1225" y="1137"/>
                  </a:lnTo>
                  <a:lnTo>
                    <a:pt x="1228" y="1137"/>
                  </a:lnTo>
                  <a:lnTo>
                    <a:pt x="1230" y="1137"/>
                  </a:lnTo>
                  <a:lnTo>
                    <a:pt x="1233" y="1137"/>
                  </a:lnTo>
                  <a:lnTo>
                    <a:pt x="1235" y="1137"/>
                  </a:lnTo>
                  <a:lnTo>
                    <a:pt x="1238" y="1137"/>
                  </a:lnTo>
                  <a:lnTo>
                    <a:pt x="1241" y="1138"/>
                  </a:lnTo>
                  <a:lnTo>
                    <a:pt x="1243" y="1138"/>
                  </a:lnTo>
                  <a:lnTo>
                    <a:pt x="1246" y="1138"/>
                  </a:lnTo>
                  <a:lnTo>
                    <a:pt x="1248" y="1138"/>
                  </a:lnTo>
                  <a:lnTo>
                    <a:pt x="1248" y="1133"/>
                  </a:lnTo>
                  <a:lnTo>
                    <a:pt x="1248" y="1128"/>
                  </a:lnTo>
                  <a:lnTo>
                    <a:pt x="1248" y="1123"/>
                  </a:lnTo>
                  <a:lnTo>
                    <a:pt x="1247" y="1118"/>
                  </a:lnTo>
                  <a:lnTo>
                    <a:pt x="1247" y="1113"/>
                  </a:lnTo>
                  <a:lnTo>
                    <a:pt x="1247" y="1108"/>
                  </a:lnTo>
                  <a:lnTo>
                    <a:pt x="1247" y="1103"/>
                  </a:lnTo>
                  <a:lnTo>
                    <a:pt x="1247" y="1098"/>
                  </a:lnTo>
                  <a:lnTo>
                    <a:pt x="1247" y="1094"/>
                  </a:lnTo>
                  <a:lnTo>
                    <a:pt x="1247" y="1090"/>
                  </a:lnTo>
                  <a:lnTo>
                    <a:pt x="1247" y="1086"/>
                  </a:lnTo>
                  <a:lnTo>
                    <a:pt x="1247" y="1082"/>
                  </a:lnTo>
                  <a:lnTo>
                    <a:pt x="1247" y="1078"/>
                  </a:lnTo>
                  <a:lnTo>
                    <a:pt x="1247" y="1073"/>
                  </a:lnTo>
                  <a:lnTo>
                    <a:pt x="1247" y="1070"/>
                  </a:lnTo>
                  <a:lnTo>
                    <a:pt x="1247" y="1066"/>
                  </a:lnTo>
                  <a:lnTo>
                    <a:pt x="1247" y="1058"/>
                  </a:lnTo>
                  <a:lnTo>
                    <a:pt x="1247" y="1050"/>
                  </a:lnTo>
                  <a:lnTo>
                    <a:pt x="1247" y="1042"/>
                  </a:lnTo>
                  <a:lnTo>
                    <a:pt x="1247" y="1034"/>
                  </a:lnTo>
                  <a:lnTo>
                    <a:pt x="1247" y="1027"/>
                  </a:lnTo>
                  <a:lnTo>
                    <a:pt x="1247" y="1019"/>
                  </a:lnTo>
                  <a:lnTo>
                    <a:pt x="1247" y="1011"/>
                  </a:lnTo>
                  <a:lnTo>
                    <a:pt x="1247" y="1003"/>
                  </a:lnTo>
                  <a:lnTo>
                    <a:pt x="1248" y="1003"/>
                  </a:lnTo>
                  <a:lnTo>
                    <a:pt x="1248" y="984"/>
                  </a:lnTo>
                  <a:lnTo>
                    <a:pt x="1254" y="984"/>
                  </a:lnTo>
                  <a:lnTo>
                    <a:pt x="1259" y="984"/>
                  </a:lnTo>
                  <a:lnTo>
                    <a:pt x="1265" y="985"/>
                  </a:lnTo>
                  <a:lnTo>
                    <a:pt x="1270" y="985"/>
                  </a:lnTo>
                  <a:lnTo>
                    <a:pt x="1276" y="986"/>
                  </a:lnTo>
                  <a:lnTo>
                    <a:pt x="1281" y="986"/>
                  </a:lnTo>
                  <a:lnTo>
                    <a:pt x="1287" y="987"/>
                  </a:lnTo>
                  <a:lnTo>
                    <a:pt x="1293" y="988"/>
                  </a:lnTo>
                  <a:lnTo>
                    <a:pt x="1292" y="986"/>
                  </a:lnTo>
                  <a:lnTo>
                    <a:pt x="1292" y="985"/>
                  </a:lnTo>
                  <a:lnTo>
                    <a:pt x="1292" y="984"/>
                  </a:lnTo>
                  <a:lnTo>
                    <a:pt x="1292" y="982"/>
                  </a:lnTo>
                  <a:lnTo>
                    <a:pt x="1292" y="980"/>
                  </a:lnTo>
                  <a:lnTo>
                    <a:pt x="1292" y="979"/>
                  </a:lnTo>
                  <a:lnTo>
                    <a:pt x="1292" y="977"/>
                  </a:lnTo>
                  <a:lnTo>
                    <a:pt x="1292" y="976"/>
                  </a:lnTo>
                  <a:lnTo>
                    <a:pt x="1292" y="975"/>
                  </a:lnTo>
                  <a:lnTo>
                    <a:pt x="1292" y="973"/>
                  </a:lnTo>
                  <a:lnTo>
                    <a:pt x="1292" y="972"/>
                  </a:lnTo>
                  <a:lnTo>
                    <a:pt x="1292" y="971"/>
                  </a:lnTo>
                  <a:lnTo>
                    <a:pt x="1292" y="969"/>
                  </a:lnTo>
                  <a:lnTo>
                    <a:pt x="1292" y="968"/>
                  </a:lnTo>
                  <a:lnTo>
                    <a:pt x="1292" y="967"/>
                  </a:lnTo>
                  <a:lnTo>
                    <a:pt x="1293" y="966"/>
                  </a:lnTo>
                  <a:lnTo>
                    <a:pt x="1288" y="966"/>
                  </a:lnTo>
                  <a:lnTo>
                    <a:pt x="1283" y="966"/>
                  </a:lnTo>
                  <a:lnTo>
                    <a:pt x="1278" y="966"/>
                  </a:lnTo>
                  <a:lnTo>
                    <a:pt x="1273" y="966"/>
                  </a:lnTo>
                  <a:lnTo>
                    <a:pt x="1268" y="967"/>
                  </a:lnTo>
                  <a:lnTo>
                    <a:pt x="1264" y="967"/>
                  </a:lnTo>
                  <a:lnTo>
                    <a:pt x="1259" y="967"/>
                  </a:lnTo>
                  <a:lnTo>
                    <a:pt x="1254" y="967"/>
                  </a:lnTo>
                  <a:lnTo>
                    <a:pt x="1250" y="967"/>
                  </a:lnTo>
                  <a:lnTo>
                    <a:pt x="1247" y="967"/>
                  </a:lnTo>
                  <a:lnTo>
                    <a:pt x="1244" y="967"/>
                  </a:lnTo>
                  <a:lnTo>
                    <a:pt x="1241" y="967"/>
                  </a:lnTo>
                  <a:lnTo>
                    <a:pt x="1237" y="967"/>
                  </a:lnTo>
                  <a:lnTo>
                    <a:pt x="1234" y="967"/>
                  </a:lnTo>
                  <a:lnTo>
                    <a:pt x="1231" y="967"/>
                  </a:lnTo>
                  <a:lnTo>
                    <a:pt x="1228" y="967"/>
                  </a:lnTo>
                  <a:lnTo>
                    <a:pt x="1222" y="967"/>
                  </a:lnTo>
                  <a:lnTo>
                    <a:pt x="1216" y="967"/>
                  </a:lnTo>
                  <a:lnTo>
                    <a:pt x="1210" y="967"/>
                  </a:lnTo>
                  <a:lnTo>
                    <a:pt x="1205" y="967"/>
                  </a:lnTo>
                  <a:lnTo>
                    <a:pt x="1199" y="967"/>
                  </a:lnTo>
                  <a:lnTo>
                    <a:pt x="1193" y="967"/>
                  </a:lnTo>
                  <a:lnTo>
                    <a:pt x="1188" y="966"/>
                  </a:lnTo>
                  <a:lnTo>
                    <a:pt x="1182" y="966"/>
                  </a:lnTo>
                  <a:lnTo>
                    <a:pt x="1179" y="966"/>
                  </a:lnTo>
                  <a:lnTo>
                    <a:pt x="1177" y="966"/>
                  </a:lnTo>
                  <a:lnTo>
                    <a:pt x="1175" y="966"/>
                  </a:lnTo>
                  <a:lnTo>
                    <a:pt x="1172" y="966"/>
                  </a:lnTo>
                  <a:lnTo>
                    <a:pt x="1170" y="966"/>
                  </a:lnTo>
                  <a:lnTo>
                    <a:pt x="1167" y="966"/>
                  </a:lnTo>
                  <a:lnTo>
                    <a:pt x="1165" y="966"/>
                  </a:lnTo>
                  <a:lnTo>
                    <a:pt x="1163" y="966"/>
                  </a:lnTo>
                  <a:close/>
                  <a:moveTo>
                    <a:pt x="1387" y="966"/>
                  </a:moveTo>
                  <a:lnTo>
                    <a:pt x="1387" y="970"/>
                  </a:lnTo>
                  <a:lnTo>
                    <a:pt x="1388" y="974"/>
                  </a:lnTo>
                  <a:lnTo>
                    <a:pt x="1388" y="978"/>
                  </a:lnTo>
                  <a:lnTo>
                    <a:pt x="1388" y="983"/>
                  </a:lnTo>
                  <a:lnTo>
                    <a:pt x="1388" y="987"/>
                  </a:lnTo>
                  <a:lnTo>
                    <a:pt x="1389" y="991"/>
                  </a:lnTo>
                  <a:lnTo>
                    <a:pt x="1389" y="995"/>
                  </a:lnTo>
                  <a:lnTo>
                    <a:pt x="1389" y="999"/>
                  </a:lnTo>
                  <a:lnTo>
                    <a:pt x="1389" y="1004"/>
                  </a:lnTo>
                  <a:lnTo>
                    <a:pt x="1389" y="1008"/>
                  </a:lnTo>
                  <a:lnTo>
                    <a:pt x="1389" y="1012"/>
                  </a:lnTo>
                  <a:lnTo>
                    <a:pt x="1389" y="1016"/>
                  </a:lnTo>
                  <a:lnTo>
                    <a:pt x="1389" y="1020"/>
                  </a:lnTo>
                  <a:lnTo>
                    <a:pt x="1389" y="1024"/>
                  </a:lnTo>
                  <a:lnTo>
                    <a:pt x="1389" y="1028"/>
                  </a:lnTo>
                  <a:lnTo>
                    <a:pt x="1389" y="1032"/>
                  </a:lnTo>
                  <a:lnTo>
                    <a:pt x="1389" y="1034"/>
                  </a:lnTo>
                  <a:lnTo>
                    <a:pt x="1389" y="1036"/>
                  </a:lnTo>
                  <a:lnTo>
                    <a:pt x="1389" y="1037"/>
                  </a:lnTo>
                  <a:lnTo>
                    <a:pt x="1389" y="1039"/>
                  </a:lnTo>
                  <a:lnTo>
                    <a:pt x="1389" y="1041"/>
                  </a:lnTo>
                  <a:lnTo>
                    <a:pt x="1389" y="1042"/>
                  </a:lnTo>
                  <a:lnTo>
                    <a:pt x="1389" y="1044"/>
                  </a:lnTo>
                  <a:lnTo>
                    <a:pt x="1389" y="1046"/>
                  </a:lnTo>
                  <a:lnTo>
                    <a:pt x="1389" y="1057"/>
                  </a:lnTo>
                  <a:lnTo>
                    <a:pt x="1389" y="1069"/>
                  </a:lnTo>
                  <a:lnTo>
                    <a:pt x="1389" y="1081"/>
                  </a:lnTo>
                  <a:lnTo>
                    <a:pt x="1389" y="1092"/>
                  </a:lnTo>
                  <a:lnTo>
                    <a:pt x="1388" y="1104"/>
                  </a:lnTo>
                  <a:lnTo>
                    <a:pt x="1387" y="1115"/>
                  </a:lnTo>
                  <a:lnTo>
                    <a:pt x="1387" y="1127"/>
                  </a:lnTo>
                  <a:lnTo>
                    <a:pt x="1386" y="1138"/>
                  </a:lnTo>
                  <a:lnTo>
                    <a:pt x="1389" y="1138"/>
                  </a:lnTo>
                  <a:lnTo>
                    <a:pt x="1391" y="1138"/>
                  </a:lnTo>
                  <a:lnTo>
                    <a:pt x="1394" y="1137"/>
                  </a:lnTo>
                  <a:lnTo>
                    <a:pt x="1397" y="1137"/>
                  </a:lnTo>
                  <a:lnTo>
                    <a:pt x="1400" y="1137"/>
                  </a:lnTo>
                  <a:lnTo>
                    <a:pt x="1402" y="1137"/>
                  </a:lnTo>
                  <a:lnTo>
                    <a:pt x="1405" y="1137"/>
                  </a:lnTo>
                  <a:lnTo>
                    <a:pt x="1408" y="1137"/>
                  </a:lnTo>
                  <a:lnTo>
                    <a:pt x="1411" y="1137"/>
                  </a:lnTo>
                  <a:lnTo>
                    <a:pt x="1413" y="1137"/>
                  </a:lnTo>
                  <a:lnTo>
                    <a:pt x="1416" y="1137"/>
                  </a:lnTo>
                  <a:lnTo>
                    <a:pt x="1418" y="1137"/>
                  </a:lnTo>
                  <a:lnTo>
                    <a:pt x="1421" y="1138"/>
                  </a:lnTo>
                  <a:lnTo>
                    <a:pt x="1423" y="1138"/>
                  </a:lnTo>
                  <a:lnTo>
                    <a:pt x="1426" y="1138"/>
                  </a:lnTo>
                  <a:lnTo>
                    <a:pt x="1428" y="1138"/>
                  </a:lnTo>
                  <a:lnTo>
                    <a:pt x="1428" y="1133"/>
                  </a:lnTo>
                  <a:lnTo>
                    <a:pt x="1428" y="1129"/>
                  </a:lnTo>
                  <a:lnTo>
                    <a:pt x="1427" y="1124"/>
                  </a:lnTo>
                  <a:lnTo>
                    <a:pt x="1427" y="1120"/>
                  </a:lnTo>
                  <a:lnTo>
                    <a:pt x="1427" y="1115"/>
                  </a:lnTo>
                  <a:lnTo>
                    <a:pt x="1427" y="1110"/>
                  </a:lnTo>
                  <a:lnTo>
                    <a:pt x="1426" y="1105"/>
                  </a:lnTo>
                  <a:lnTo>
                    <a:pt x="1426" y="1101"/>
                  </a:lnTo>
                  <a:lnTo>
                    <a:pt x="1426" y="1094"/>
                  </a:lnTo>
                  <a:lnTo>
                    <a:pt x="1426" y="1088"/>
                  </a:lnTo>
                  <a:lnTo>
                    <a:pt x="1426" y="1081"/>
                  </a:lnTo>
                  <a:lnTo>
                    <a:pt x="1425" y="1075"/>
                  </a:lnTo>
                  <a:lnTo>
                    <a:pt x="1425" y="1068"/>
                  </a:lnTo>
                  <a:lnTo>
                    <a:pt x="1425" y="1062"/>
                  </a:lnTo>
                  <a:lnTo>
                    <a:pt x="1425" y="1055"/>
                  </a:lnTo>
                  <a:lnTo>
                    <a:pt x="1425" y="1049"/>
                  </a:lnTo>
                  <a:lnTo>
                    <a:pt x="1425" y="1043"/>
                  </a:lnTo>
                  <a:lnTo>
                    <a:pt x="1425" y="1036"/>
                  </a:lnTo>
                  <a:lnTo>
                    <a:pt x="1425" y="1030"/>
                  </a:lnTo>
                  <a:lnTo>
                    <a:pt x="1425" y="1024"/>
                  </a:lnTo>
                  <a:lnTo>
                    <a:pt x="1426" y="1018"/>
                  </a:lnTo>
                  <a:lnTo>
                    <a:pt x="1426" y="1012"/>
                  </a:lnTo>
                  <a:lnTo>
                    <a:pt x="1426" y="1005"/>
                  </a:lnTo>
                  <a:lnTo>
                    <a:pt x="1426" y="999"/>
                  </a:lnTo>
                  <a:lnTo>
                    <a:pt x="1426" y="995"/>
                  </a:lnTo>
                  <a:lnTo>
                    <a:pt x="1426" y="991"/>
                  </a:lnTo>
                  <a:lnTo>
                    <a:pt x="1427" y="987"/>
                  </a:lnTo>
                  <a:lnTo>
                    <a:pt x="1427" y="982"/>
                  </a:lnTo>
                  <a:lnTo>
                    <a:pt x="1427" y="978"/>
                  </a:lnTo>
                  <a:lnTo>
                    <a:pt x="1428" y="974"/>
                  </a:lnTo>
                  <a:lnTo>
                    <a:pt x="1428" y="970"/>
                  </a:lnTo>
                  <a:lnTo>
                    <a:pt x="1428" y="966"/>
                  </a:lnTo>
                  <a:lnTo>
                    <a:pt x="1426" y="966"/>
                  </a:lnTo>
                  <a:lnTo>
                    <a:pt x="1423" y="966"/>
                  </a:lnTo>
                  <a:lnTo>
                    <a:pt x="1421" y="966"/>
                  </a:lnTo>
                  <a:lnTo>
                    <a:pt x="1418" y="967"/>
                  </a:lnTo>
                  <a:lnTo>
                    <a:pt x="1415" y="967"/>
                  </a:lnTo>
                  <a:lnTo>
                    <a:pt x="1413" y="967"/>
                  </a:lnTo>
                  <a:lnTo>
                    <a:pt x="1410" y="967"/>
                  </a:lnTo>
                  <a:lnTo>
                    <a:pt x="1408" y="967"/>
                  </a:lnTo>
                  <a:lnTo>
                    <a:pt x="1405" y="967"/>
                  </a:lnTo>
                  <a:lnTo>
                    <a:pt x="1402" y="967"/>
                  </a:lnTo>
                  <a:lnTo>
                    <a:pt x="1400" y="967"/>
                  </a:lnTo>
                  <a:lnTo>
                    <a:pt x="1397" y="967"/>
                  </a:lnTo>
                  <a:lnTo>
                    <a:pt x="1395" y="966"/>
                  </a:lnTo>
                  <a:lnTo>
                    <a:pt x="1392" y="966"/>
                  </a:lnTo>
                  <a:lnTo>
                    <a:pt x="1390" y="966"/>
                  </a:lnTo>
                  <a:lnTo>
                    <a:pt x="1387" y="966"/>
                  </a:lnTo>
                  <a:close/>
                  <a:moveTo>
                    <a:pt x="1543" y="966"/>
                  </a:moveTo>
                  <a:lnTo>
                    <a:pt x="1543" y="967"/>
                  </a:lnTo>
                  <a:lnTo>
                    <a:pt x="1543" y="969"/>
                  </a:lnTo>
                  <a:lnTo>
                    <a:pt x="1543" y="970"/>
                  </a:lnTo>
                  <a:lnTo>
                    <a:pt x="1543" y="972"/>
                  </a:lnTo>
                  <a:lnTo>
                    <a:pt x="1543" y="973"/>
                  </a:lnTo>
                  <a:lnTo>
                    <a:pt x="1543" y="975"/>
                  </a:lnTo>
                  <a:lnTo>
                    <a:pt x="1543" y="976"/>
                  </a:lnTo>
                  <a:lnTo>
                    <a:pt x="1543" y="978"/>
                  </a:lnTo>
                  <a:lnTo>
                    <a:pt x="1543" y="983"/>
                  </a:lnTo>
                  <a:lnTo>
                    <a:pt x="1543" y="988"/>
                  </a:lnTo>
                  <a:lnTo>
                    <a:pt x="1543" y="993"/>
                  </a:lnTo>
                  <a:lnTo>
                    <a:pt x="1543" y="998"/>
                  </a:lnTo>
                  <a:lnTo>
                    <a:pt x="1543" y="1003"/>
                  </a:lnTo>
                  <a:lnTo>
                    <a:pt x="1543" y="1008"/>
                  </a:lnTo>
                  <a:lnTo>
                    <a:pt x="1543" y="1013"/>
                  </a:lnTo>
                  <a:lnTo>
                    <a:pt x="1543" y="1018"/>
                  </a:lnTo>
                  <a:lnTo>
                    <a:pt x="1543" y="1033"/>
                  </a:lnTo>
                  <a:lnTo>
                    <a:pt x="1543" y="1048"/>
                  </a:lnTo>
                  <a:lnTo>
                    <a:pt x="1543" y="1063"/>
                  </a:lnTo>
                  <a:lnTo>
                    <a:pt x="1542" y="1078"/>
                  </a:lnTo>
                  <a:lnTo>
                    <a:pt x="1542" y="1093"/>
                  </a:lnTo>
                  <a:lnTo>
                    <a:pt x="1541" y="1108"/>
                  </a:lnTo>
                  <a:lnTo>
                    <a:pt x="1540" y="1123"/>
                  </a:lnTo>
                  <a:lnTo>
                    <a:pt x="1539" y="1138"/>
                  </a:lnTo>
                  <a:lnTo>
                    <a:pt x="1540" y="1138"/>
                  </a:lnTo>
                  <a:lnTo>
                    <a:pt x="1542" y="1138"/>
                  </a:lnTo>
                  <a:lnTo>
                    <a:pt x="1543" y="1137"/>
                  </a:lnTo>
                  <a:lnTo>
                    <a:pt x="1545" y="1137"/>
                  </a:lnTo>
                  <a:lnTo>
                    <a:pt x="1546" y="1137"/>
                  </a:lnTo>
                  <a:lnTo>
                    <a:pt x="1548" y="1137"/>
                  </a:lnTo>
                  <a:lnTo>
                    <a:pt x="1549" y="1137"/>
                  </a:lnTo>
                  <a:lnTo>
                    <a:pt x="1550" y="1137"/>
                  </a:lnTo>
                  <a:lnTo>
                    <a:pt x="1551" y="1137"/>
                  </a:lnTo>
                  <a:lnTo>
                    <a:pt x="1553" y="1137"/>
                  </a:lnTo>
                  <a:lnTo>
                    <a:pt x="1554" y="1137"/>
                  </a:lnTo>
                  <a:lnTo>
                    <a:pt x="1555" y="1137"/>
                  </a:lnTo>
                  <a:lnTo>
                    <a:pt x="1557" y="1137"/>
                  </a:lnTo>
                  <a:lnTo>
                    <a:pt x="1558" y="1138"/>
                  </a:lnTo>
                  <a:lnTo>
                    <a:pt x="1559" y="1138"/>
                  </a:lnTo>
                  <a:lnTo>
                    <a:pt x="1560" y="1138"/>
                  </a:lnTo>
                  <a:lnTo>
                    <a:pt x="1562" y="1138"/>
                  </a:lnTo>
                  <a:lnTo>
                    <a:pt x="1561" y="1130"/>
                  </a:lnTo>
                  <a:lnTo>
                    <a:pt x="1561" y="1122"/>
                  </a:lnTo>
                  <a:lnTo>
                    <a:pt x="1561" y="1114"/>
                  </a:lnTo>
                  <a:lnTo>
                    <a:pt x="1561" y="1106"/>
                  </a:lnTo>
                  <a:lnTo>
                    <a:pt x="1561" y="1098"/>
                  </a:lnTo>
                  <a:lnTo>
                    <a:pt x="1560" y="1090"/>
                  </a:lnTo>
                  <a:lnTo>
                    <a:pt x="1560" y="1082"/>
                  </a:lnTo>
                  <a:lnTo>
                    <a:pt x="1560" y="1074"/>
                  </a:lnTo>
                  <a:lnTo>
                    <a:pt x="1560" y="1071"/>
                  </a:lnTo>
                  <a:lnTo>
                    <a:pt x="1560" y="1068"/>
                  </a:lnTo>
                  <a:lnTo>
                    <a:pt x="1560" y="1065"/>
                  </a:lnTo>
                  <a:lnTo>
                    <a:pt x="1560" y="1062"/>
                  </a:lnTo>
                  <a:lnTo>
                    <a:pt x="1560" y="1059"/>
                  </a:lnTo>
                  <a:lnTo>
                    <a:pt x="1560" y="1057"/>
                  </a:lnTo>
                  <a:lnTo>
                    <a:pt x="1560" y="1053"/>
                  </a:lnTo>
                  <a:lnTo>
                    <a:pt x="1560" y="1051"/>
                  </a:lnTo>
                  <a:lnTo>
                    <a:pt x="1560" y="1047"/>
                  </a:lnTo>
                  <a:lnTo>
                    <a:pt x="1561" y="1042"/>
                  </a:lnTo>
                  <a:lnTo>
                    <a:pt x="1561" y="1038"/>
                  </a:lnTo>
                  <a:lnTo>
                    <a:pt x="1561" y="1034"/>
                  </a:lnTo>
                  <a:lnTo>
                    <a:pt x="1561" y="1030"/>
                  </a:lnTo>
                  <a:lnTo>
                    <a:pt x="1561" y="1025"/>
                  </a:lnTo>
                  <a:lnTo>
                    <a:pt x="1561" y="1021"/>
                  </a:lnTo>
                  <a:lnTo>
                    <a:pt x="1561" y="1017"/>
                  </a:lnTo>
                  <a:lnTo>
                    <a:pt x="1589" y="1046"/>
                  </a:lnTo>
                  <a:lnTo>
                    <a:pt x="1599" y="1057"/>
                  </a:lnTo>
                  <a:lnTo>
                    <a:pt x="1610" y="1068"/>
                  </a:lnTo>
                  <a:lnTo>
                    <a:pt x="1620" y="1080"/>
                  </a:lnTo>
                  <a:lnTo>
                    <a:pt x="1630" y="1091"/>
                  </a:lnTo>
                  <a:lnTo>
                    <a:pt x="1641" y="1103"/>
                  </a:lnTo>
                  <a:lnTo>
                    <a:pt x="1651" y="1115"/>
                  </a:lnTo>
                  <a:lnTo>
                    <a:pt x="1661" y="1126"/>
                  </a:lnTo>
                  <a:lnTo>
                    <a:pt x="1671" y="1138"/>
                  </a:lnTo>
                  <a:lnTo>
                    <a:pt x="1673" y="1138"/>
                  </a:lnTo>
                  <a:lnTo>
                    <a:pt x="1676" y="1137"/>
                  </a:lnTo>
                  <a:lnTo>
                    <a:pt x="1678" y="1137"/>
                  </a:lnTo>
                  <a:lnTo>
                    <a:pt x="1680" y="1137"/>
                  </a:lnTo>
                  <a:lnTo>
                    <a:pt x="1682" y="1137"/>
                  </a:lnTo>
                  <a:lnTo>
                    <a:pt x="1684" y="1137"/>
                  </a:lnTo>
                  <a:lnTo>
                    <a:pt x="1687" y="1137"/>
                  </a:lnTo>
                  <a:lnTo>
                    <a:pt x="1689" y="1138"/>
                  </a:lnTo>
                  <a:lnTo>
                    <a:pt x="1689" y="1138"/>
                  </a:lnTo>
                  <a:lnTo>
                    <a:pt x="1690" y="1138"/>
                  </a:lnTo>
                  <a:lnTo>
                    <a:pt x="1690" y="1138"/>
                  </a:lnTo>
                  <a:lnTo>
                    <a:pt x="1691" y="1138"/>
                  </a:lnTo>
                  <a:lnTo>
                    <a:pt x="1691" y="1138"/>
                  </a:lnTo>
                  <a:lnTo>
                    <a:pt x="1691" y="1138"/>
                  </a:lnTo>
                  <a:lnTo>
                    <a:pt x="1692" y="1138"/>
                  </a:lnTo>
                  <a:lnTo>
                    <a:pt x="1692" y="1131"/>
                  </a:lnTo>
                  <a:lnTo>
                    <a:pt x="1692" y="1125"/>
                  </a:lnTo>
                  <a:lnTo>
                    <a:pt x="1692" y="1118"/>
                  </a:lnTo>
                  <a:lnTo>
                    <a:pt x="1692" y="1112"/>
                  </a:lnTo>
                  <a:lnTo>
                    <a:pt x="1692" y="1105"/>
                  </a:lnTo>
                  <a:lnTo>
                    <a:pt x="1692" y="1098"/>
                  </a:lnTo>
                  <a:lnTo>
                    <a:pt x="1692" y="1092"/>
                  </a:lnTo>
                  <a:lnTo>
                    <a:pt x="1692" y="1085"/>
                  </a:lnTo>
                  <a:lnTo>
                    <a:pt x="1692" y="1082"/>
                  </a:lnTo>
                  <a:lnTo>
                    <a:pt x="1692" y="1079"/>
                  </a:lnTo>
                  <a:lnTo>
                    <a:pt x="1692" y="1075"/>
                  </a:lnTo>
                  <a:lnTo>
                    <a:pt x="1692" y="1072"/>
                  </a:lnTo>
                  <a:lnTo>
                    <a:pt x="1692" y="1069"/>
                  </a:lnTo>
                  <a:lnTo>
                    <a:pt x="1692" y="1066"/>
                  </a:lnTo>
                  <a:lnTo>
                    <a:pt x="1692" y="1062"/>
                  </a:lnTo>
                  <a:lnTo>
                    <a:pt x="1692" y="1059"/>
                  </a:lnTo>
                  <a:lnTo>
                    <a:pt x="1692" y="1053"/>
                  </a:lnTo>
                  <a:lnTo>
                    <a:pt x="1692" y="1047"/>
                  </a:lnTo>
                  <a:lnTo>
                    <a:pt x="1692" y="1042"/>
                  </a:lnTo>
                  <a:lnTo>
                    <a:pt x="1692" y="1036"/>
                  </a:lnTo>
                  <a:lnTo>
                    <a:pt x="1693" y="1030"/>
                  </a:lnTo>
                  <a:lnTo>
                    <a:pt x="1693" y="1024"/>
                  </a:lnTo>
                  <a:lnTo>
                    <a:pt x="1693" y="1018"/>
                  </a:lnTo>
                  <a:lnTo>
                    <a:pt x="1693" y="1012"/>
                  </a:lnTo>
                  <a:lnTo>
                    <a:pt x="1693" y="1008"/>
                  </a:lnTo>
                  <a:lnTo>
                    <a:pt x="1693" y="1004"/>
                  </a:lnTo>
                  <a:lnTo>
                    <a:pt x="1694" y="1000"/>
                  </a:lnTo>
                  <a:lnTo>
                    <a:pt x="1694" y="996"/>
                  </a:lnTo>
                  <a:lnTo>
                    <a:pt x="1694" y="992"/>
                  </a:lnTo>
                  <a:lnTo>
                    <a:pt x="1695" y="988"/>
                  </a:lnTo>
                  <a:lnTo>
                    <a:pt x="1695" y="984"/>
                  </a:lnTo>
                  <a:lnTo>
                    <a:pt x="1695" y="980"/>
                  </a:lnTo>
                  <a:lnTo>
                    <a:pt x="1695" y="978"/>
                  </a:lnTo>
                  <a:lnTo>
                    <a:pt x="1695" y="976"/>
                  </a:lnTo>
                  <a:lnTo>
                    <a:pt x="1695" y="975"/>
                  </a:lnTo>
                  <a:lnTo>
                    <a:pt x="1695" y="973"/>
                  </a:lnTo>
                  <a:lnTo>
                    <a:pt x="1695" y="971"/>
                  </a:lnTo>
                  <a:lnTo>
                    <a:pt x="1695" y="969"/>
                  </a:lnTo>
                  <a:lnTo>
                    <a:pt x="1696" y="968"/>
                  </a:lnTo>
                  <a:lnTo>
                    <a:pt x="1696" y="966"/>
                  </a:lnTo>
                  <a:lnTo>
                    <a:pt x="1694" y="966"/>
                  </a:lnTo>
                  <a:lnTo>
                    <a:pt x="1693" y="966"/>
                  </a:lnTo>
                  <a:lnTo>
                    <a:pt x="1691" y="966"/>
                  </a:lnTo>
                  <a:lnTo>
                    <a:pt x="1690" y="967"/>
                  </a:lnTo>
                  <a:lnTo>
                    <a:pt x="1689" y="967"/>
                  </a:lnTo>
                  <a:lnTo>
                    <a:pt x="1687" y="967"/>
                  </a:lnTo>
                  <a:lnTo>
                    <a:pt x="1686" y="967"/>
                  </a:lnTo>
                  <a:lnTo>
                    <a:pt x="1684" y="967"/>
                  </a:lnTo>
                  <a:lnTo>
                    <a:pt x="1683" y="967"/>
                  </a:lnTo>
                  <a:lnTo>
                    <a:pt x="1682" y="967"/>
                  </a:lnTo>
                  <a:lnTo>
                    <a:pt x="1680" y="967"/>
                  </a:lnTo>
                  <a:lnTo>
                    <a:pt x="1679" y="967"/>
                  </a:lnTo>
                  <a:lnTo>
                    <a:pt x="1677" y="966"/>
                  </a:lnTo>
                  <a:lnTo>
                    <a:pt x="1676" y="966"/>
                  </a:lnTo>
                  <a:lnTo>
                    <a:pt x="1675" y="966"/>
                  </a:lnTo>
                  <a:lnTo>
                    <a:pt x="1673" y="966"/>
                  </a:lnTo>
                  <a:lnTo>
                    <a:pt x="1673" y="971"/>
                  </a:lnTo>
                  <a:lnTo>
                    <a:pt x="1674" y="974"/>
                  </a:lnTo>
                  <a:lnTo>
                    <a:pt x="1674" y="978"/>
                  </a:lnTo>
                  <a:lnTo>
                    <a:pt x="1674" y="982"/>
                  </a:lnTo>
                  <a:lnTo>
                    <a:pt x="1674" y="986"/>
                  </a:lnTo>
                  <a:lnTo>
                    <a:pt x="1675" y="990"/>
                  </a:lnTo>
                  <a:lnTo>
                    <a:pt x="1675" y="993"/>
                  </a:lnTo>
                  <a:lnTo>
                    <a:pt x="1675" y="997"/>
                  </a:lnTo>
                  <a:lnTo>
                    <a:pt x="1675" y="1001"/>
                  </a:lnTo>
                  <a:lnTo>
                    <a:pt x="1675" y="1004"/>
                  </a:lnTo>
                  <a:lnTo>
                    <a:pt x="1675" y="1008"/>
                  </a:lnTo>
                  <a:lnTo>
                    <a:pt x="1675" y="1012"/>
                  </a:lnTo>
                  <a:lnTo>
                    <a:pt x="1675" y="1015"/>
                  </a:lnTo>
                  <a:lnTo>
                    <a:pt x="1675" y="1019"/>
                  </a:lnTo>
                  <a:lnTo>
                    <a:pt x="1675" y="1022"/>
                  </a:lnTo>
                  <a:lnTo>
                    <a:pt x="1675" y="1025"/>
                  </a:lnTo>
                  <a:lnTo>
                    <a:pt x="1675" y="1029"/>
                  </a:lnTo>
                  <a:lnTo>
                    <a:pt x="1675" y="1036"/>
                  </a:lnTo>
                  <a:lnTo>
                    <a:pt x="1675" y="1043"/>
                  </a:lnTo>
                  <a:lnTo>
                    <a:pt x="1675" y="1050"/>
                  </a:lnTo>
                  <a:lnTo>
                    <a:pt x="1675" y="1057"/>
                  </a:lnTo>
                  <a:lnTo>
                    <a:pt x="1675" y="1064"/>
                  </a:lnTo>
                  <a:lnTo>
                    <a:pt x="1675" y="1071"/>
                  </a:lnTo>
                  <a:lnTo>
                    <a:pt x="1675" y="1078"/>
                  </a:lnTo>
                  <a:lnTo>
                    <a:pt x="1675" y="1085"/>
                  </a:lnTo>
                  <a:lnTo>
                    <a:pt x="1662" y="1070"/>
                  </a:lnTo>
                  <a:lnTo>
                    <a:pt x="1648" y="1055"/>
                  </a:lnTo>
                  <a:lnTo>
                    <a:pt x="1634" y="1040"/>
                  </a:lnTo>
                  <a:lnTo>
                    <a:pt x="1620" y="1025"/>
                  </a:lnTo>
                  <a:lnTo>
                    <a:pt x="1607" y="1010"/>
                  </a:lnTo>
                  <a:lnTo>
                    <a:pt x="1593" y="995"/>
                  </a:lnTo>
                  <a:lnTo>
                    <a:pt x="1579" y="981"/>
                  </a:lnTo>
                  <a:lnTo>
                    <a:pt x="1565" y="966"/>
                  </a:lnTo>
                  <a:lnTo>
                    <a:pt x="1564" y="966"/>
                  </a:lnTo>
                  <a:lnTo>
                    <a:pt x="1563" y="966"/>
                  </a:lnTo>
                  <a:lnTo>
                    <a:pt x="1561" y="967"/>
                  </a:lnTo>
                  <a:lnTo>
                    <a:pt x="1560" y="967"/>
                  </a:lnTo>
                  <a:lnTo>
                    <a:pt x="1558" y="967"/>
                  </a:lnTo>
                  <a:lnTo>
                    <a:pt x="1557" y="967"/>
                  </a:lnTo>
                  <a:lnTo>
                    <a:pt x="1555" y="967"/>
                  </a:lnTo>
                  <a:lnTo>
                    <a:pt x="1554" y="967"/>
                  </a:lnTo>
                  <a:lnTo>
                    <a:pt x="1553" y="967"/>
                  </a:lnTo>
                  <a:lnTo>
                    <a:pt x="1551" y="967"/>
                  </a:lnTo>
                  <a:lnTo>
                    <a:pt x="1550" y="967"/>
                  </a:lnTo>
                  <a:lnTo>
                    <a:pt x="1548" y="967"/>
                  </a:lnTo>
                  <a:lnTo>
                    <a:pt x="1547" y="967"/>
                  </a:lnTo>
                  <a:lnTo>
                    <a:pt x="1546" y="966"/>
                  </a:lnTo>
                  <a:lnTo>
                    <a:pt x="1544" y="966"/>
                  </a:lnTo>
                  <a:lnTo>
                    <a:pt x="1543" y="966"/>
                  </a:lnTo>
                  <a:close/>
                  <a:moveTo>
                    <a:pt x="2331" y="966"/>
                  </a:moveTo>
                  <a:lnTo>
                    <a:pt x="2340" y="988"/>
                  </a:lnTo>
                  <a:lnTo>
                    <a:pt x="2349" y="1009"/>
                  </a:lnTo>
                  <a:lnTo>
                    <a:pt x="2358" y="1031"/>
                  </a:lnTo>
                  <a:lnTo>
                    <a:pt x="2366" y="1052"/>
                  </a:lnTo>
                  <a:lnTo>
                    <a:pt x="2375" y="1073"/>
                  </a:lnTo>
                  <a:lnTo>
                    <a:pt x="2383" y="1095"/>
                  </a:lnTo>
                  <a:lnTo>
                    <a:pt x="2391" y="1117"/>
                  </a:lnTo>
                  <a:lnTo>
                    <a:pt x="2399" y="1138"/>
                  </a:lnTo>
                  <a:lnTo>
                    <a:pt x="2400" y="1138"/>
                  </a:lnTo>
                  <a:lnTo>
                    <a:pt x="2402" y="1138"/>
                  </a:lnTo>
                  <a:lnTo>
                    <a:pt x="2403" y="1137"/>
                  </a:lnTo>
                  <a:lnTo>
                    <a:pt x="2405" y="1137"/>
                  </a:lnTo>
                  <a:lnTo>
                    <a:pt x="2406" y="1137"/>
                  </a:lnTo>
                  <a:lnTo>
                    <a:pt x="2407" y="1137"/>
                  </a:lnTo>
                  <a:lnTo>
                    <a:pt x="2409" y="1137"/>
                  </a:lnTo>
                  <a:lnTo>
                    <a:pt x="2411" y="1137"/>
                  </a:lnTo>
                  <a:lnTo>
                    <a:pt x="2412" y="1137"/>
                  </a:lnTo>
                  <a:lnTo>
                    <a:pt x="2413" y="1137"/>
                  </a:lnTo>
                  <a:lnTo>
                    <a:pt x="2415" y="1137"/>
                  </a:lnTo>
                  <a:lnTo>
                    <a:pt x="2416" y="1137"/>
                  </a:lnTo>
                  <a:lnTo>
                    <a:pt x="2417" y="1138"/>
                  </a:lnTo>
                  <a:lnTo>
                    <a:pt x="2419" y="1138"/>
                  </a:lnTo>
                  <a:lnTo>
                    <a:pt x="2420" y="1138"/>
                  </a:lnTo>
                  <a:lnTo>
                    <a:pt x="2422" y="1138"/>
                  </a:lnTo>
                  <a:lnTo>
                    <a:pt x="2430" y="1116"/>
                  </a:lnTo>
                  <a:lnTo>
                    <a:pt x="2437" y="1095"/>
                  </a:lnTo>
                  <a:lnTo>
                    <a:pt x="2446" y="1073"/>
                  </a:lnTo>
                  <a:lnTo>
                    <a:pt x="2455" y="1052"/>
                  </a:lnTo>
                  <a:lnTo>
                    <a:pt x="2464" y="1031"/>
                  </a:lnTo>
                  <a:lnTo>
                    <a:pt x="2473" y="1009"/>
                  </a:lnTo>
                  <a:lnTo>
                    <a:pt x="2482" y="988"/>
                  </a:lnTo>
                  <a:lnTo>
                    <a:pt x="2491" y="966"/>
                  </a:lnTo>
                  <a:lnTo>
                    <a:pt x="2488" y="966"/>
                  </a:lnTo>
                  <a:lnTo>
                    <a:pt x="2486" y="967"/>
                  </a:lnTo>
                  <a:lnTo>
                    <a:pt x="2484" y="967"/>
                  </a:lnTo>
                  <a:lnTo>
                    <a:pt x="2481" y="967"/>
                  </a:lnTo>
                  <a:lnTo>
                    <a:pt x="2478" y="967"/>
                  </a:lnTo>
                  <a:lnTo>
                    <a:pt x="2476" y="967"/>
                  </a:lnTo>
                  <a:lnTo>
                    <a:pt x="2473" y="967"/>
                  </a:lnTo>
                  <a:lnTo>
                    <a:pt x="2471" y="966"/>
                  </a:lnTo>
                  <a:lnTo>
                    <a:pt x="2471" y="966"/>
                  </a:lnTo>
                  <a:lnTo>
                    <a:pt x="2470" y="966"/>
                  </a:lnTo>
                  <a:lnTo>
                    <a:pt x="2470" y="966"/>
                  </a:lnTo>
                  <a:lnTo>
                    <a:pt x="2470" y="966"/>
                  </a:lnTo>
                  <a:lnTo>
                    <a:pt x="2469" y="966"/>
                  </a:lnTo>
                  <a:lnTo>
                    <a:pt x="2469" y="966"/>
                  </a:lnTo>
                  <a:lnTo>
                    <a:pt x="2469" y="966"/>
                  </a:lnTo>
                  <a:lnTo>
                    <a:pt x="2468" y="966"/>
                  </a:lnTo>
                  <a:lnTo>
                    <a:pt x="2463" y="982"/>
                  </a:lnTo>
                  <a:lnTo>
                    <a:pt x="2458" y="997"/>
                  </a:lnTo>
                  <a:lnTo>
                    <a:pt x="2452" y="1013"/>
                  </a:lnTo>
                  <a:lnTo>
                    <a:pt x="2446" y="1029"/>
                  </a:lnTo>
                  <a:lnTo>
                    <a:pt x="2440" y="1045"/>
                  </a:lnTo>
                  <a:lnTo>
                    <a:pt x="2433" y="1060"/>
                  </a:lnTo>
                  <a:lnTo>
                    <a:pt x="2427" y="1076"/>
                  </a:lnTo>
                  <a:lnTo>
                    <a:pt x="2421" y="1091"/>
                  </a:lnTo>
                  <a:lnTo>
                    <a:pt x="2415" y="1076"/>
                  </a:lnTo>
                  <a:lnTo>
                    <a:pt x="2409" y="1060"/>
                  </a:lnTo>
                  <a:lnTo>
                    <a:pt x="2403" y="1044"/>
                  </a:lnTo>
                  <a:lnTo>
                    <a:pt x="2398" y="1029"/>
                  </a:lnTo>
                  <a:lnTo>
                    <a:pt x="2392" y="1013"/>
                  </a:lnTo>
                  <a:lnTo>
                    <a:pt x="2386" y="997"/>
                  </a:lnTo>
                  <a:lnTo>
                    <a:pt x="2381" y="982"/>
                  </a:lnTo>
                  <a:lnTo>
                    <a:pt x="2376" y="966"/>
                  </a:lnTo>
                  <a:lnTo>
                    <a:pt x="2373" y="966"/>
                  </a:lnTo>
                  <a:lnTo>
                    <a:pt x="2370" y="966"/>
                  </a:lnTo>
                  <a:lnTo>
                    <a:pt x="2368" y="967"/>
                  </a:lnTo>
                  <a:lnTo>
                    <a:pt x="2365" y="967"/>
                  </a:lnTo>
                  <a:lnTo>
                    <a:pt x="2362" y="967"/>
                  </a:lnTo>
                  <a:lnTo>
                    <a:pt x="2359" y="967"/>
                  </a:lnTo>
                  <a:lnTo>
                    <a:pt x="2357" y="967"/>
                  </a:lnTo>
                  <a:lnTo>
                    <a:pt x="2354" y="967"/>
                  </a:lnTo>
                  <a:lnTo>
                    <a:pt x="2351" y="967"/>
                  </a:lnTo>
                  <a:lnTo>
                    <a:pt x="2348" y="967"/>
                  </a:lnTo>
                  <a:lnTo>
                    <a:pt x="2346" y="967"/>
                  </a:lnTo>
                  <a:lnTo>
                    <a:pt x="2343" y="967"/>
                  </a:lnTo>
                  <a:lnTo>
                    <a:pt x="2340" y="966"/>
                  </a:lnTo>
                  <a:lnTo>
                    <a:pt x="2337" y="966"/>
                  </a:lnTo>
                  <a:lnTo>
                    <a:pt x="2334" y="966"/>
                  </a:lnTo>
                  <a:lnTo>
                    <a:pt x="2331" y="966"/>
                  </a:lnTo>
                  <a:close/>
                  <a:moveTo>
                    <a:pt x="2919" y="966"/>
                  </a:moveTo>
                  <a:lnTo>
                    <a:pt x="2928" y="988"/>
                  </a:lnTo>
                  <a:lnTo>
                    <a:pt x="2937" y="1009"/>
                  </a:lnTo>
                  <a:lnTo>
                    <a:pt x="2946" y="1031"/>
                  </a:lnTo>
                  <a:lnTo>
                    <a:pt x="2954" y="1052"/>
                  </a:lnTo>
                  <a:lnTo>
                    <a:pt x="2963" y="1073"/>
                  </a:lnTo>
                  <a:lnTo>
                    <a:pt x="2970" y="1095"/>
                  </a:lnTo>
                  <a:lnTo>
                    <a:pt x="2979" y="1117"/>
                  </a:lnTo>
                  <a:lnTo>
                    <a:pt x="2987" y="1138"/>
                  </a:lnTo>
                  <a:lnTo>
                    <a:pt x="2988" y="1138"/>
                  </a:lnTo>
                  <a:lnTo>
                    <a:pt x="2989" y="1138"/>
                  </a:lnTo>
                  <a:lnTo>
                    <a:pt x="2991" y="1137"/>
                  </a:lnTo>
                  <a:lnTo>
                    <a:pt x="2992" y="1137"/>
                  </a:lnTo>
                  <a:lnTo>
                    <a:pt x="2994" y="1137"/>
                  </a:lnTo>
                  <a:lnTo>
                    <a:pt x="2995" y="1137"/>
                  </a:lnTo>
                  <a:lnTo>
                    <a:pt x="2996" y="1137"/>
                  </a:lnTo>
                  <a:lnTo>
                    <a:pt x="2998" y="1137"/>
                  </a:lnTo>
                  <a:lnTo>
                    <a:pt x="2999" y="1137"/>
                  </a:lnTo>
                  <a:lnTo>
                    <a:pt x="3001" y="1137"/>
                  </a:lnTo>
                  <a:lnTo>
                    <a:pt x="3002" y="1137"/>
                  </a:lnTo>
                  <a:lnTo>
                    <a:pt x="3004" y="1137"/>
                  </a:lnTo>
                  <a:lnTo>
                    <a:pt x="3005" y="1138"/>
                  </a:lnTo>
                  <a:lnTo>
                    <a:pt x="3006" y="1138"/>
                  </a:lnTo>
                  <a:lnTo>
                    <a:pt x="3008" y="1138"/>
                  </a:lnTo>
                  <a:lnTo>
                    <a:pt x="3009" y="1138"/>
                  </a:lnTo>
                  <a:lnTo>
                    <a:pt x="3017" y="1116"/>
                  </a:lnTo>
                  <a:lnTo>
                    <a:pt x="3025" y="1095"/>
                  </a:lnTo>
                  <a:lnTo>
                    <a:pt x="3034" y="1073"/>
                  </a:lnTo>
                  <a:lnTo>
                    <a:pt x="3042" y="1052"/>
                  </a:lnTo>
                  <a:lnTo>
                    <a:pt x="3051" y="1031"/>
                  </a:lnTo>
                  <a:lnTo>
                    <a:pt x="3060" y="1009"/>
                  </a:lnTo>
                  <a:lnTo>
                    <a:pt x="3069" y="988"/>
                  </a:lnTo>
                  <a:lnTo>
                    <a:pt x="3079" y="966"/>
                  </a:lnTo>
                  <a:lnTo>
                    <a:pt x="3076" y="966"/>
                  </a:lnTo>
                  <a:lnTo>
                    <a:pt x="3073" y="967"/>
                  </a:lnTo>
                  <a:lnTo>
                    <a:pt x="3071" y="967"/>
                  </a:lnTo>
                  <a:lnTo>
                    <a:pt x="3069" y="967"/>
                  </a:lnTo>
                  <a:lnTo>
                    <a:pt x="3066" y="967"/>
                  </a:lnTo>
                  <a:lnTo>
                    <a:pt x="3064" y="967"/>
                  </a:lnTo>
                  <a:lnTo>
                    <a:pt x="3061" y="967"/>
                  </a:lnTo>
                  <a:lnTo>
                    <a:pt x="3059" y="966"/>
                  </a:lnTo>
                  <a:lnTo>
                    <a:pt x="3058" y="966"/>
                  </a:lnTo>
                  <a:lnTo>
                    <a:pt x="3058" y="966"/>
                  </a:lnTo>
                  <a:lnTo>
                    <a:pt x="3058" y="966"/>
                  </a:lnTo>
                  <a:lnTo>
                    <a:pt x="3057" y="966"/>
                  </a:lnTo>
                  <a:lnTo>
                    <a:pt x="3057" y="966"/>
                  </a:lnTo>
                  <a:lnTo>
                    <a:pt x="3056" y="966"/>
                  </a:lnTo>
                  <a:lnTo>
                    <a:pt x="3056" y="966"/>
                  </a:lnTo>
                  <a:lnTo>
                    <a:pt x="3056" y="966"/>
                  </a:lnTo>
                  <a:lnTo>
                    <a:pt x="3050" y="982"/>
                  </a:lnTo>
                  <a:lnTo>
                    <a:pt x="3045" y="997"/>
                  </a:lnTo>
                  <a:lnTo>
                    <a:pt x="3039" y="1013"/>
                  </a:lnTo>
                  <a:lnTo>
                    <a:pt x="3033" y="1029"/>
                  </a:lnTo>
                  <a:lnTo>
                    <a:pt x="3027" y="1045"/>
                  </a:lnTo>
                  <a:lnTo>
                    <a:pt x="3021" y="1060"/>
                  </a:lnTo>
                  <a:lnTo>
                    <a:pt x="3015" y="1076"/>
                  </a:lnTo>
                  <a:lnTo>
                    <a:pt x="3008" y="1091"/>
                  </a:lnTo>
                  <a:lnTo>
                    <a:pt x="3002" y="1076"/>
                  </a:lnTo>
                  <a:lnTo>
                    <a:pt x="2997" y="1060"/>
                  </a:lnTo>
                  <a:lnTo>
                    <a:pt x="2991" y="1044"/>
                  </a:lnTo>
                  <a:lnTo>
                    <a:pt x="2985" y="1029"/>
                  </a:lnTo>
                  <a:lnTo>
                    <a:pt x="2979" y="1013"/>
                  </a:lnTo>
                  <a:lnTo>
                    <a:pt x="2974" y="997"/>
                  </a:lnTo>
                  <a:lnTo>
                    <a:pt x="2968" y="982"/>
                  </a:lnTo>
                  <a:lnTo>
                    <a:pt x="2963" y="966"/>
                  </a:lnTo>
                  <a:lnTo>
                    <a:pt x="2961" y="966"/>
                  </a:lnTo>
                  <a:lnTo>
                    <a:pt x="2958" y="966"/>
                  </a:lnTo>
                  <a:lnTo>
                    <a:pt x="2955" y="967"/>
                  </a:lnTo>
                  <a:lnTo>
                    <a:pt x="2952" y="967"/>
                  </a:lnTo>
                  <a:lnTo>
                    <a:pt x="2950" y="967"/>
                  </a:lnTo>
                  <a:lnTo>
                    <a:pt x="2947" y="967"/>
                  </a:lnTo>
                  <a:lnTo>
                    <a:pt x="2944" y="967"/>
                  </a:lnTo>
                  <a:lnTo>
                    <a:pt x="2941" y="967"/>
                  </a:lnTo>
                  <a:lnTo>
                    <a:pt x="2939" y="967"/>
                  </a:lnTo>
                  <a:lnTo>
                    <a:pt x="2936" y="967"/>
                  </a:lnTo>
                  <a:lnTo>
                    <a:pt x="2933" y="967"/>
                  </a:lnTo>
                  <a:lnTo>
                    <a:pt x="2930" y="967"/>
                  </a:lnTo>
                  <a:lnTo>
                    <a:pt x="2928" y="966"/>
                  </a:lnTo>
                  <a:lnTo>
                    <a:pt x="2925" y="966"/>
                  </a:lnTo>
                  <a:lnTo>
                    <a:pt x="2922" y="966"/>
                  </a:lnTo>
                  <a:lnTo>
                    <a:pt x="2919" y="966"/>
                  </a:lnTo>
                  <a:close/>
                  <a:moveTo>
                    <a:pt x="3387" y="966"/>
                  </a:moveTo>
                  <a:lnTo>
                    <a:pt x="3387" y="966"/>
                  </a:lnTo>
                  <a:lnTo>
                    <a:pt x="3387" y="967"/>
                  </a:lnTo>
                  <a:lnTo>
                    <a:pt x="3387" y="967"/>
                  </a:lnTo>
                  <a:lnTo>
                    <a:pt x="3387" y="967"/>
                  </a:lnTo>
                  <a:lnTo>
                    <a:pt x="3387" y="968"/>
                  </a:lnTo>
                  <a:lnTo>
                    <a:pt x="3388" y="968"/>
                  </a:lnTo>
                  <a:lnTo>
                    <a:pt x="3388" y="969"/>
                  </a:lnTo>
                  <a:lnTo>
                    <a:pt x="3388" y="971"/>
                  </a:lnTo>
                  <a:lnTo>
                    <a:pt x="3388" y="973"/>
                  </a:lnTo>
                  <a:lnTo>
                    <a:pt x="3388" y="975"/>
                  </a:lnTo>
                  <a:lnTo>
                    <a:pt x="3388" y="978"/>
                  </a:lnTo>
                  <a:lnTo>
                    <a:pt x="3388" y="980"/>
                  </a:lnTo>
                  <a:lnTo>
                    <a:pt x="3388" y="982"/>
                  </a:lnTo>
                  <a:lnTo>
                    <a:pt x="3388" y="984"/>
                  </a:lnTo>
                  <a:lnTo>
                    <a:pt x="3387" y="987"/>
                  </a:lnTo>
                  <a:lnTo>
                    <a:pt x="3394" y="986"/>
                  </a:lnTo>
                  <a:lnTo>
                    <a:pt x="3402" y="986"/>
                  </a:lnTo>
                  <a:lnTo>
                    <a:pt x="3409" y="986"/>
                  </a:lnTo>
                  <a:lnTo>
                    <a:pt x="3416" y="985"/>
                  </a:lnTo>
                  <a:lnTo>
                    <a:pt x="3424" y="985"/>
                  </a:lnTo>
                  <a:lnTo>
                    <a:pt x="3431" y="985"/>
                  </a:lnTo>
                  <a:lnTo>
                    <a:pt x="3439" y="984"/>
                  </a:lnTo>
                  <a:lnTo>
                    <a:pt x="3446" y="984"/>
                  </a:lnTo>
                  <a:lnTo>
                    <a:pt x="3449" y="984"/>
                  </a:lnTo>
                  <a:lnTo>
                    <a:pt x="3451" y="984"/>
                  </a:lnTo>
                  <a:lnTo>
                    <a:pt x="3453" y="984"/>
                  </a:lnTo>
                  <a:lnTo>
                    <a:pt x="3456" y="984"/>
                  </a:lnTo>
                  <a:lnTo>
                    <a:pt x="3459" y="984"/>
                  </a:lnTo>
                  <a:lnTo>
                    <a:pt x="3461" y="984"/>
                  </a:lnTo>
                  <a:lnTo>
                    <a:pt x="3463" y="984"/>
                  </a:lnTo>
                  <a:lnTo>
                    <a:pt x="3466" y="984"/>
                  </a:lnTo>
                  <a:lnTo>
                    <a:pt x="3455" y="1003"/>
                  </a:lnTo>
                  <a:lnTo>
                    <a:pt x="3445" y="1023"/>
                  </a:lnTo>
                  <a:lnTo>
                    <a:pt x="3434" y="1042"/>
                  </a:lnTo>
                  <a:lnTo>
                    <a:pt x="3423" y="1060"/>
                  </a:lnTo>
                  <a:lnTo>
                    <a:pt x="3411" y="1079"/>
                  </a:lnTo>
                  <a:lnTo>
                    <a:pt x="3400" y="1098"/>
                  </a:lnTo>
                  <a:lnTo>
                    <a:pt x="3388" y="1116"/>
                  </a:lnTo>
                  <a:lnTo>
                    <a:pt x="3377" y="1134"/>
                  </a:lnTo>
                  <a:lnTo>
                    <a:pt x="3377" y="1138"/>
                  </a:lnTo>
                  <a:lnTo>
                    <a:pt x="3380" y="1138"/>
                  </a:lnTo>
                  <a:lnTo>
                    <a:pt x="3383" y="1138"/>
                  </a:lnTo>
                  <a:lnTo>
                    <a:pt x="3387" y="1138"/>
                  </a:lnTo>
                  <a:lnTo>
                    <a:pt x="3390" y="1138"/>
                  </a:lnTo>
                  <a:lnTo>
                    <a:pt x="3394" y="1138"/>
                  </a:lnTo>
                  <a:lnTo>
                    <a:pt x="3397" y="1138"/>
                  </a:lnTo>
                  <a:lnTo>
                    <a:pt x="3401" y="1137"/>
                  </a:lnTo>
                  <a:lnTo>
                    <a:pt x="3404" y="1137"/>
                  </a:lnTo>
                  <a:lnTo>
                    <a:pt x="3410" y="1137"/>
                  </a:lnTo>
                  <a:lnTo>
                    <a:pt x="3417" y="1137"/>
                  </a:lnTo>
                  <a:lnTo>
                    <a:pt x="3423" y="1137"/>
                  </a:lnTo>
                  <a:lnTo>
                    <a:pt x="3430" y="1137"/>
                  </a:lnTo>
                  <a:lnTo>
                    <a:pt x="3436" y="1137"/>
                  </a:lnTo>
                  <a:lnTo>
                    <a:pt x="3442" y="1137"/>
                  </a:lnTo>
                  <a:lnTo>
                    <a:pt x="3449" y="1137"/>
                  </a:lnTo>
                  <a:lnTo>
                    <a:pt x="3455" y="1137"/>
                  </a:lnTo>
                  <a:lnTo>
                    <a:pt x="3460" y="1137"/>
                  </a:lnTo>
                  <a:lnTo>
                    <a:pt x="3464" y="1137"/>
                  </a:lnTo>
                  <a:lnTo>
                    <a:pt x="3469" y="1137"/>
                  </a:lnTo>
                  <a:lnTo>
                    <a:pt x="3474" y="1137"/>
                  </a:lnTo>
                  <a:lnTo>
                    <a:pt x="3478" y="1137"/>
                  </a:lnTo>
                  <a:lnTo>
                    <a:pt x="3483" y="1137"/>
                  </a:lnTo>
                  <a:lnTo>
                    <a:pt x="3487" y="1137"/>
                  </a:lnTo>
                  <a:lnTo>
                    <a:pt x="3492" y="1137"/>
                  </a:lnTo>
                  <a:lnTo>
                    <a:pt x="3495" y="1137"/>
                  </a:lnTo>
                  <a:lnTo>
                    <a:pt x="3498" y="1138"/>
                  </a:lnTo>
                  <a:lnTo>
                    <a:pt x="3502" y="1138"/>
                  </a:lnTo>
                  <a:lnTo>
                    <a:pt x="3505" y="1138"/>
                  </a:lnTo>
                  <a:lnTo>
                    <a:pt x="3508" y="1138"/>
                  </a:lnTo>
                  <a:lnTo>
                    <a:pt x="3512" y="1138"/>
                  </a:lnTo>
                  <a:lnTo>
                    <a:pt x="3515" y="1138"/>
                  </a:lnTo>
                  <a:lnTo>
                    <a:pt x="3519" y="1138"/>
                  </a:lnTo>
                  <a:lnTo>
                    <a:pt x="3519" y="1138"/>
                  </a:lnTo>
                  <a:lnTo>
                    <a:pt x="3518" y="1137"/>
                  </a:lnTo>
                  <a:lnTo>
                    <a:pt x="3518" y="1137"/>
                  </a:lnTo>
                  <a:lnTo>
                    <a:pt x="3518" y="1135"/>
                  </a:lnTo>
                  <a:lnTo>
                    <a:pt x="3518" y="1134"/>
                  </a:lnTo>
                  <a:lnTo>
                    <a:pt x="3518" y="1133"/>
                  </a:lnTo>
                  <a:lnTo>
                    <a:pt x="3518" y="1133"/>
                  </a:lnTo>
                  <a:lnTo>
                    <a:pt x="3518" y="1132"/>
                  </a:lnTo>
                  <a:lnTo>
                    <a:pt x="3517" y="1131"/>
                  </a:lnTo>
                  <a:lnTo>
                    <a:pt x="3517" y="1129"/>
                  </a:lnTo>
                  <a:lnTo>
                    <a:pt x="3517" y="1128"/>
                  </a:lnTo>
                  <a:lnTo>
                    <a:pt x="3517" y="1126"/>
                  </a:lnTo>
                  <a:lnTo>
                    <a:pt x="3517" y="1125"/>
                  </a:lnTo>
                  <a:lnTo>
                    <a:pt x="3517" y="1123"/>
                  </a:lnTo>
                  <a:lnTo>
                    <a:pt x="3518" y="1122"/>
                  </a:lnTo>
                  <a:lnTo>
                    <a:pt x="3518" y="1120"/>
                  </a:lnTo>
                  <a:lnTo>
                    <a:pt x="3518" y="1120"/>
                  </a:lnTo>
                  <a:lnTo>
                    <a:pt x="3518" y="1119"/>
                  </a:lnTo>
                  <a:lnTo>
                    <a:pt x="3518" y="1119"/>
                  </a:lnTo>
                  <a:lnTo>
                    <a:pt x="3518" y="1118"/>
                  </a:lnTo>
                  <a:lnTo>
                    <a:pt x="3518" y="1118"/>
                  </a:lnTo>
                  <a:lnTo>
                    <a:pt x="3518" y="1118"/>
                  </a:lnTo>
                  <a:lnTo>
                    <a:pt x="3519" y="1117"/>
                  </a:lnTo>
                  <a:lnTo>
                    <a:pt x="3507" y="1118"/>
                  </a:lnTo>
                  <a:lnTo>
                    <a:pt x="3496" y="1118"/>
                  </a:lnTo>
                  <a:lnTo>
                    <a:pt x="3486" y="1119"/>
                  </a:lnTo>
                  <a:lnTo>
                    <a:pt x="3475" y="1119"/>
                  </a:lnTo>
                  <a:lnTo>
                    <a:pt x="3464" y="1120"/>
                  </a:lnTo>
                  <a:lnTo>
                    <a:pt x="3453" y="1120"/>
                  </a:lnTo>
                  <a:lnTo>
                    <a:pt x="3442" y="1120"/>
                  </a:lnTo>
                  <a:lnTo>
                    <a:pt x="3431" y="1120"/>
                  </a:lnTo>
                  <a:lnTo>
                    <a:pt x="3430" y="1118"/>
                  </a:lnTo>
                  <a:lnTo>
                    <a:pt x="3441" y="1100"/>
                  </a:lnTo>
                  <a:lnTo>
                    <a:pt x="3452" y="1081"/>
                  </a:lnTo>
                  <a:lnTo>
                    <a:pt x="3463" y="1062"/>
                  </a:lnTo>
                  <a:lnTo>
                    <a:pt x="3474" y="1044"/>
                  </a:lnTo>
                  <a:lnTo>
                    <a:pt x="3485" y="1025"/>
                  </a:lnTo>
                  <a:lnTo>
                    <a:pt x="3496" y="1006"/>
                  </a:lnTo>
                  <a:lnTo>
                    <a:pt x="3507" y="988"/>
                  </a:lnTo>
                  <a:lnTo>
                    <a:pt x="3519" y="970"/>
                  </a:lnTo>
                  <a:lnTo>
                    <a:pt x="3519" y="966"/>
                  </a:lnTo>
                  <a:lnTo>
                    <a:pt x="3515" y="966"/>
                  </a:lnTo>
                  <a:lnTo>
                    <a:pt x="3510" y="966"/>
                  </a:lnTo>
                  <a:lnTo>
                    <a:pt x="3506" y="966"/>
                  </a:lnTo>
                  <a:lnTo>
                    <a:pt x="3502" y="966"/>
                  </a:lnTo>
                  <a:lnTo>
                    <a:pt x="3498" y="966"/>
                  </a:lnTo>
                  <a:lnTo>
                    <a:pt x="3494" y="966"/>
                  </a:lnTo>
                  <a:lnTo>
                    <a:pt x="3490" y="967"/>
                  </a:lnTo>
                  <a:lnTo>
                    <a:pt x="3485" y="967"/>
                  </a:lnTo>
                  <a:lnTo>
                    <a:pt x="3482" y="967"/>
                  </a:lnTo>
                  <a:lnTo>
                    <a:pt x="3478" y="967"/>
                  </a:lnTo>
                  <a:lnTo>
                    <a:pt x="3475" y="967"/>
                  </a:lnTo>
                  <a:lnTo>
                    <a:pt x="3471" y="967"/>
                  </a:lnTo>
                  <a:lnTo>
                    <a:pt x="3467" y="967"/>
                  </a:lnTo>
                  <a:lnTo>
                    <a:pt x="3464" y="967"/>
                  </a:lnTo>
                  <a:lnTo>
                    <a:pt x="3460" y="967"/>
                  </a:lnTo>
                  <a:lnTo>
                    <a:pt x="3457" y="967"/>
                  </a:lnTo>
                  <a:lnTo>
                    <a:pt x="3452" y="967"/>
                  </a:lnTo>
                  <a:lnTo>
                    <a:pt x="3448" y="967"/>
                  </a:lnTo>
                  <a:lnTo>
                    <a:pt x="3444" y="967"/>
                  </a:lnTo>
                  <a:lnTo>
                    <a:pt x="3440" y="967"/>
                  </a:lnTo>
                  <a:lnTo>
                    <a:pt x="3436" y="967"/>
                  </a:lnTo>
                  <a:lnTo>
                    <a:pt x="3431" y="967"/>
                  </a:lnTo>
                  <a:lnTo>
                    <a:pt x="3427" y="967"/>
                  </a:lnTo>
                  <a:lnTo>
                    <a:pt x="3423" y="967"/>
                  </a:lnTo>
                  <a:lnTo>
                    <a:pt x="3387" y="966"/>
                  </a:lnTo>
                  <a:close/>
                  <a:moveTo>
                    <a:pt x="4115" y="966"/>
                  </a:moveTo>
                  <a:lnTo>
                    <a:pt x="4105" y="1042"/>
                  </a:lnTo>
                  <a:lnTo>
                    <a:pt x="4104" y="1047"/>
                  </a:lnTo>
                  <a:lnTo>
                    <a:pt x="4103" y="1054"/>
                  </a:lnTo>
                  <a:lnTo>
                    <a:pt x="4102" y="1060"/>
                  </a:lnTo>
                  <a:lnTo>
                    <a:pt x="4101" y="1066"/>
                  </a:lnTo>
                  <a:lnTo>
                    <a:pt x="4100" y="1072"/>
                  </a:lnTo>
                  <a:lnTo>
                    <a:pt x="4100" y="1078"/>
                  </a:lnTo>
                  <a:lnTo>
                    <a:pt x="4098" y="1085"/>
                  </a:lnTo>
                  <a:lnTo>
                    <a:pt x="4098" y="1090"/>
                  </a:lnTo>
                  <a:lnTo>
                    <a:pt x="4097" y="1095"/>
                  </a:lnTo>
                  <a:lnTo>
                    <a:pt x="4096" y="1100"/>
                  </a:lnTo>
                  <a:lnTo>
                    <a:pt x="4095" y="1105"/>
                  </a:lnTo>
                  <a:lnTo>
                    <a:pt x="4095" y="1110"/>
                  </a:lnTo>
                  <a:lnTo>
                    <a:pt x="4093" y="1115"/>
                  </a:lnTo>
                  <a:lnTo>
                    <a:pt x="4093" y="1120"/>
                  </a:lnTo>
                  <a:lnTo>
                    <a:pt x="4092" y="1124"/>
                  </a:lnTo>
                  <a:lnTo>
                    <a:pt x="4091" y="1129"/>
                  </a:lnTo>
                  <a:lnTo>
                    <a:pt x="4091" y="1130"/>
                  </a:lnTo>
                  <a:lnTo>
                    <a:pt x="4090" y="1131"/>
                  </a:lnTo>
                  <a:lnTo>
                    <a:pt x="4090" y="1132"/>
                  </a:lnTo>
                  <a:lnTo>
                    <a:pt x="4090" y="1133"/>
                  </a:lnTo>
                  <a:lnTo>
                    <a:pt x="4089" y="1135"/>
                  </a:lnTo>
                  <a:lnTo>
                    <a:pt x="4089" y="1136"/>
                  </a:lnTo>
                  <a:lnTo>
                    <a:pt x="4089" y="1137"/>
                  </a:lnTo>
                  <a:lnTo>
                    <a:pt x="4089" y="1138"/>
                  </a:lnTo>
                  <a:lnTo>
                    <a:pt x="4091" y="1138"/>
                  </a:lnTo>
                  <a:lnTo>
                    <a:pt x="4092" y="1138"/>
                  </a:lnTo>
                  <a:lnTo>
                    <a:pt x="4093" y="1137"/>
                  </a:lnTo>
                  <a:lnTo>
                    <a:pt x="4095" y="1137"/>
                  </a:lnTo>
                  <a:lnTo>
                    <a:pt x="4097" y="1137"/>
                  </a:lnTo>
                  <a:lnTo>
                    <a:pt x="4098" y="1137"/>
                  </a:lnTo>
                  <a:lnTo>
                    <a:pt x="4099" y="1137"/>
                  </a:lnTo>
                  <a:lnTo>
                    <a:pt x="4101" y="1137"/>
                  </a:lnTo>
                  <a:lnTo>
                    <a:pt x="4102" y="1137"/>
                  </a:lnTo>
                  <a:lnTo>
                    <a:pt x="4104" y="1137"/>
                  </a:lnTo>
                  <a:lnTo>
                    <a:pt x="4105" y="1137"/>
                  </a:lnTo>
                  <a:lnTo>
                    <a:pt x="4107" y="1137"/>
                  </a:lnTo>
                  <a:lnTo>
                    <a:pt x="4108" y="1137"/>
                  </a:lnTo>
                  <a:lnTo>
                    <a:pt x="4110" y="1138"/>
                  </a:lnTo>
                  <a:lnTo>
                    <a:pt x="4111" y="1138"/>
                  </a:lnTo>
                  <a:lnTo>
                    <a:pt x="4112" y="1138"/>
                  </a:lnTo>
                  <a:lnTo>
                    <a:pt x="4113" y="1136"/>
                  </a:lnTo>
                  <a:lnTo>
                    <a:pt x="4113" y="1134"/>
                  </a:lnTo>
                  <a:lnTo>
                    <a:pt x="4113" y="1132"/>
                  </a:lnTo>
                  <a:lnTo>
                    <a:pt x="4113" y="1130"/>
                  </a:lnTo>
                  <a:lnTo>
                    <a:pt x="4113" y="1128"/>
                  </a:lnTo>
                  <a:lnTo>
                    <a:pt x="4113" y="1127"/>
                  </a:lnTo>
                  <a:lnTo>
                    <a:pt x="4113" y="1125"/>
                  </a:lnTo>
                  <a:lnTo>
                    <a:pt x="4113" y="1123"/>
                  </a:lnTo>
                  <a:lnTo>
                    <a:pt x="4113" y="1120"/>
                  </a:lnTo>
                  <a:lnTo>
                    <a:pt x="4114" y="1116"/>
                  </a:lnTo>
                  <a:lnTo>
                    <a:pt x="4114" y="1113"/>
                  </a:lnTo>
                  <a:lnTo>
                    <a:pt x="4114" y="1110"/>
                  </a:lnTo>
                  <a:lnTo>
                    <a:pt x="4115" y="1107"/>
                  </a:lnTo>
                  <a:lnTo>
                    <a:pt x="4115" y="1104"/>
                  </a:lnTo>
                  <a:lnTo>
                    <a:pt x="4115" y="1101"/>
                  </a:lnTo>
                  <a:lnTo>
                    <a:pt x="4115" y="1098"/>
                  </a:lnTo>
                  <a:lnTo>
                    <a:pt x="4115" y="1094"/>
                  </a:lnTo>
                  <a:lnTo>
                    <a:pt x="4116" y="1091"/>
                  </a:lnTo>
                  <a:lnTo>
                    <a:pt x="4116" y="1087"/>
                  </a:lnTo>
                  <a:lnTo>
                    <a:pt x="4117" y="1084"/>
                  </a:lnTo>
                  <a:lnTo>
                    <a:pt x="4117" y="1080"/>
                  </a:lnTo>
                  <a:lnTo>
                    <a:pt x="4117" y="1077"/>
                  </a:lnTo>
                  <a:lnTo>
                    <a:pt x="4117" y="1073"/>
                  </a:lnTo>
                  <a:lnTo>
                    <a:pt x="4118" y="1069"/>
                  </a:lnTo>
                  <a:lnTo>
                    <a:pt x="4118" y="1064"/>
                  </a:lnTo>
                  <a:lnTo>
                    <a:pt x="4119" y="1058"/>
                  </a:lnTo>
                  <a:lnTo>
                    <a:pt x="4120" y="1053"/>
                  </a:lnTo>
                  <a:lnTo>
                    <a:pt x="4120" y="1047"/>
                  </a:lnTo>
                  <a:lnTo>
                    <a:pt x="4121" y="1042"/>
                  </a:lnTo>
                  <a:lnTo>
                    <a:pt x="4122" y="1036"/>
                  </a:lnTo>
                  <a:lnTo>
                    <a:pt x="4123" y="1031"/>
                  </a:lnTo>
                  <a:lnTo>
                    <a:pt x="4123" y="1025"/>
                  </a:lnTo>
                  <a:lnTo>
                    <a:pt x="4128" y="1034"/>
                  </a:lnTo>
                  <a:lnTo>
                    <a:pt x="4132" y="1043"/>
                  </a:lnTo>
                  <a:lnTo>
                    <a:pt x="4137" y="1052"/>
                  </a:lnTo>
                  <a:lnTo>
                    <a:pt x="4141" y="1061"/>
                  </a:lnTo>
                  <a:lnTo>
                    <a:pt x="4146" y="1070"/>
                  </a:lnTo>
                  <a:lnTo>
                    <a:pt x="4150" y="1079"/>
                  </a:lnTo>
                  <a:lnTo>
                    <a:pt x="4155" y="1089"/>
                  </a:lnTo>
                  <a:lnTo>
                    <a:pt x="4159" y="1098"/>
                  </a:lnTo>
                  <a:lnTo>
                    <a:pt x="4178" y="1138"/>
                  </a:lnTo>
                  <a:lnTo>
                    <a:pt x="4180" y="1138"/>
                  </a:lnTo>
                  <a:lnTo>
                    <a:pt x="4181" y="1138"/>
                  </a:lnTo>
                  <a:lnTo>
                    <a:pt x="4182" y="1138"/>
                  </a:lnTo>
                  <a:lnTo>
                    <a:pt x="4183" y="1138"/>
                  </a:lnTo>
                  <a:lnTo>
                    <a:pt x="4184" y="1138"/>
                  </a:lnTo>
                  <a:lnTo>
                    <a:pt x="4186" y="1138"/>
                  </a:lnTo>
                  <a:lnTo>
                    <a:pt x="4187" y="1138"/>
                  </a:lnTo>
                  <a:lnTo>
                    <a:pt x="4188" y="1138"/>
                  </a:lnTo>
                  <a:lnTo>
                    <a:pt x="4195" y="1124"/>
                  </a:lnTo>
                  <a:lnTo>
                    <a:pt x="4201" y="1109"/>
                  </a:lnTo>
                  <a:lnTo>
                    <a:pt x="4209" y="1094"/>
                  </a:lnTo>
                  <a:lnTo>
                    <a:pt x="4216" y="1080"/>
                  </a:lnTo>
                  <a:lnTo>
                    <a:pt x="4222" y="1065"/>
                  </a:lnTo>
                  <a:lnTo>
                    <a:pt x="4229" y="1051"/>
                  </a:lnTo>
                  <a:lnTo>
                    <a:pt x="4237" y="1036"/>
                  </a:lnTo>
                  <a:lnTo>
                    <a:pt x="4244" y="1022"/>
                  </a:lnTo>
                  <a:lnTo>
                    <a:pt x="4246" y="1036"/>
                  </a:lnTo>
                  <a:lnTo>
                    <a:pt x="4247" y="1051"/>
                  </a:lnTo>
                  <a:lnTo>
                    <a:pt x="4248" y="1066"/>
                  </a:lnTo>
                  <a:lnTo>
                    <a:pt x="4250" y="1080"/>
                  </a:lnTo>
                  <a:lnTo>
                    <a:pt x="4251" y="1095"/>
                  </a:lnTo>
                  <a:lnTo>
                    <a:pt x="4253" y="1109"/>
                  </a:lnTo>
                  <a:lnTo>
                    <a:pt x="4254" y="1124"/>
                  </a:lnTo>
                  <a:lnTo>
                    <a:pt x="4255" y="1138"/>
                  </a:lnTo>
                  <a:lnTo>
                    <a:pt x="4257" y="1138"/>
                  </a:lnTo>
                  <a:lnTo>
                    <a:pt x="4260" y="1138"/>
                  </a:lnTo>
                  <a:lnTo>
                    <a:pt x="4262" y="1138"/>
                  </a:lnTo>
                  <a:lnTo>
                    <a:pt x="4265" y="1137"/>
                  </a:lnTo>
                  <a:lnTo>
                    <a:pt x="4267" y="1137"/>
                  </a:lnTo>
                  <a:lnTo>
                    <a:pt x="4270" y="1137"/>
                  </a:lnTo>
                  <a:lnTo>
                    <a:pt x="4272" y="1137"/>
                  </a:lnTo>
                  <a:lnTo>
                    <a:pt x="4275" y="1137"/>
                  </a:lnTo>
                  <a:lnTo>
                    <a:pt x="4278" y="1137"/>
                  </a:lnTo>
                  <a:lnTo>
                    <a:pt x="4280" y="1137"/>
                  </a:lnTo>
                  <a:lnTo>
                    <a:pt x="4283" y="1137"/>
                  </a:lnTo>
                  <a:lnTo>
                    <a:pt x="4285" y="1137"/>
                  </a:lnTo>
                  <a:lnTo>
                    <a:pt x="4288" y="1138"/>
                  </a:lnTo>
                  <a:lnTo>
                    <a:pt x="4291" y="1138"/>
                  </a:lnTo>
                  <a:lnTo>
                    <a:pt x="4293" y="1138"/>
                  </a:lnTo>
                  <a:lnTo>
                    <a:pt x="4296" y="1138"/>
                  </a:lnTo>
                  <a:lnTo>
                    <a:pt x="4296" y="1137"/>
                  </a:lnTo>
                  <a:lnTo>
                    <a:pt x="4295" y="1135"/>
                  </a:lnTo>
                  <a:lnTo>
                    <a:pt x="4295" y="1134"/>
                  </a:lnTo>
                  <a:lnTo>
                    <a:pt x="4295" y="1133"/>
                  </a:lnTo>
                  <a:lnTo>
                    <a:pt x="4294" y="1131"/>
                  </a:lnTo>
                  <a:lnTo>
                    <a:pt x="4294" y="1130"/>
                  </a:lnTo>
                  <a:lnTo>
                    <a:pt x="4294" y="1129"/>
                  </a:lnTo>
                  <a:lnTo>
                    <a:pt x="4294" y="1128"/>
                  </a:lnTo>
                  <a:lnTo>
                    <a:pt x="4293" y="1122"/>
                  </a:lnTo>
                  <a:lnTo>
                    <a:pt x="4292" y="1117"/>
                  </a:lnTo>
                  <a:lnTo>
                    <a:pt x="4292" y="1111"/>
                  </a:lnTo>
                  <a:lnTo>
                    <a:pt x="4291" y="1106"/>
                  </a:lnTo>
                  <a:lnTo>
                    <a:pt x="4290" y="1100"/>
                  </a:lnTo>
                  <a:lnTo>
                    <a:pt x="4289" y="1095"/>
                  </a:lnTo>
                  <a:lnTo>
                    <a:pt x="4289" y="1089"/>
                  </a:lnTo>
                  <a:lnTo>
                    <a:pt x="4288" y="1084"/>
                  </a:lnTo>
                  <a:lnTo>
                    <a:pt x="4286" y="1069"/>
                  </a:lnTo>
                  <a:lnTo>
                    <a:pt x="4284" y="1054"/>
                  </a:lnTo>
                  <a:lnTo>
                    <a:pt x="4282" y="1040"/>
                  </a:lnTo>
                  <a:lnTo>
                    <a:pt x="4281" y="1025"/>
                  </a:lnTo>
                  <a:lnTo>
                    <a:pt x="4279" y="1010"/>
                  </a:lnTo>
                  <a:lnTo>
                    <a:pt x="4277" y="995"/>
                  </a:lnTo>
                  <a:lnTo>
                    <a:pt x="4276" y="980"/>
                  </a:lnTo>
                  <a:lnTo>
                    <a:pt x="4274" y="966"/>
                  </a:lnTo>
                  <a:lnTo>
                    <a:pt x="4272" y="966"/>
                  </a:lnTo>
                  <a:lnTo>
                    <a:pt x="4269" y="967"/>
                  </a:lnTo>
                  <a:lnTo>
                    <a:pt x="4267" y="967"/>
                  </a:lnTo>
                  <a:lnTo>
                    <a:pt x="4264" y="967"/>
                  </a:lnTo>
                  <a:lnTo>
                    <a:pt x="4262" y="967"/>
                  </a:lnTo>
                  <a:lnTo>
                    <a:pt x="4260" y="967"/>
                  </a:lnTo>
                  <a:lnTo>
                    <a:pt x="4258" y="967"/>
                  </a:lnTo>
                  <a:lnTo>
                    <a:pt x="4255" y="966"/>
                  </a:lnTo>
                  <a:lnTo>
                    <a:pt x="4255" y="966"/>
                  </a:lnTo>
                  <a:lnTo>
                    <a:pt x="4255" y="966"/>
                  </a:lnTo>
                  <a:lnTo>
                    <a:pt x="4254" y="966"/>
                  </a:lnTo>
                  <a:lnTo>
                    <a:pt x="4254" y="966"/>
                  </a:lnTo>
                  <a:lnTo>
                    <a:pt x="4253" y="966"/>
                  </a:lnTo>
                  <a:lnTo>
                    <a:pt x="4253" y="966"/>
                  </a:lnTo>
                  <a:lnTo>
                    <a:pt x="4253" y="966"/>
                  </a:lnTo>
                  <a:lnTo>
                    <a:pt x="4252" y="966"/>
                  </a:lnTo>
                  <a:lnTo>
                    <a:pt x="4247" y="977"/>
                  </a:lnTo>
                  <a:lnTo>
                    <a:pt x="4242" y="989"/>
                  </a:lnTo>
                  <a:lnTo>
                    <a:pt x="4236" y="1000"/>
                  </a:lnTo>
                  <a:lnTo>
                    <a:pt x="4231" y="1011"/>
                  </a:lnTo>
                  <a:lnTo>
                    <a:pt x="4225" y="1022"/>
                  </a:lnTo>
                  <a:lnTo>
                    <a:pt x="4220" y="1034"/>
                  </a:lnTo>
                  <a:lnTo>
                    <a:pt x="4214" y="1045"/>
                  </a:lnTo>
                  <a:lnTo>
                    <a:pt x="4208" y="1056"/>
                  </a:lnTo>
                  <a:lnTo>
                    <a:pt x="4194" y="1085"/>
                  </a:lnTo>
                  <a:lnTo>
                    <a:pt x="4186" y="1070"/>
                  </a:lnTo>
                  <a:lnTo>
                    <a:pt x="4179" y="1055"/>
                  </a:lnTo>
                  <a:lnTo>
                    <a:pt x="4171" y="1040"/>
                  </a:lnTo>
                  <a:lnTo>
                    <a:pt x="4164" y="1026"/>
                  </a:lnTo>
                  <a:lnTo>
                    <a:pt x="4157" y="1011"/>
                  </a:lnTo>
                  <a:lnTo>
                    <a:pt x="4149" y="996"/>
                  </a:lnTo>
                  <a:lnTo>
                    <a:pt x="4142" y="981"/>
                  </a:lnTo>
                  <a:lnTo>
                    <a:pt x="4136" y="966"/>
                  </a:lnTo>
                  <a:lnTo>
                    <a:pt x="4134" y="966"/>
                  </a:lnTo>
                  <a:lnTo>
                    <a:pt x="4133" y="966"/>
                  </a:lnTo>
                  <a:lnTo>
                    <a:pt x="4132" y="966"/>
                  </a:lnTo>
                  <a:lnTo>
                    <a:pt x="4130" y="967"/>
                  </a:lnTo>
                  <a:lnTo>
                    <a:pt x="4129" y="967"/>
                  </a:lnTo>
                  <a:lnTo>
                    <a:pt x="4128" y="967"/>
                  </a:lnTo>
                  <a:lnTo>
                    <a:pt x="4126" y="967"/>
                  </a:lnTo>
                  <a:lnTo>
                    <a:pt x="4125" y="967"/>
                  </a:lnTo>
                  <a:lnTo>
                    <a:pt x="4124" y="967"/>
                  </a:lnTo>
                  <a:lnTo>
                    <a:pt x="4123" y="967"/>
                  </a:lnTo>
                  <a:lnTo>
                    <a:pt x="4121" y="967"/>
                  </a:lnTo>
                  <a:lnTo>
                    <a:pt x="4120" y="967"/>
                  </a:lnTo>
                  <a:lnTo>
                    <a:pt x="4119" y="966"/>
                  </a:lnTo>
                  <a:lnTo>
                    <a:pt x="4117" y="966"/>
                  </a:lnTo>
                  <a:lnTo>
                    <a:pt x="4116" y="966"/>
                  </a:lnTo>
                  <a:lnTo>
                    <a:pt x="4115" y="966"/>
                  </a:lnTo>
                  <a:close/>
                  <a:moveTo>
                    <a:pt x="4682" y="966"/>
                  </a:moveTo>
                  <a:lnTo>
                    <a:pt x="4682" y="969"/>
                  </a:lnTo>
                  <a:lnTo>
                    <a:pt x="4682" y="969"/>
                  </a:lnTo>
                  <a:lnTo>
                    <a:pt x="4682" y="974"/>
                  </a:lnTo>
                  <a:lnTo>
                    <a:pt x="4682" y="979"/>
                  </a:lnTo>
                  <a:lnTo>
                    <a:pt x="4682" y="984"/>
                  </a:lnTo>
                  <a:lnTo>
                    <a:pt x="4682" y="989"/>
                  </a:lnTo>
                  <a:lnTo>
                    <a:pt x="4683" y="994"/>
                  </a:lnTo>
                  <a:lnTo>
                    <a:pt x="4683" y="999"/>
                  </a:lnTo>
                  <a:lnTo>
                    <a:pt x="4683" y="1004"/>
                  </a:lnTo>
                  <a:lnTo>
                    <a:pt x="4683" y="1009"/>
                  </a:lnTo>
                  <a:lnTo>
                    <a:pt x="4683" y="1012"/>
                  </a:lnTo>
                  <a:lnTo>
                    <a:pt x="4683" y="1016"/>
                  </a:lnTo>
                  <a:lnTo>
                    <a:pt x="4683" y="1020"/>
                  </a:lnTo>
                  <a:lnTo>
                    <a:pt x="4683" y="1023"/>
                  </a:lnTo>
                  <a:lnTo>
                    <a:pt x="4683" y="1027"/>
                  </a:lnTo>
                  <a:lnTo>
                    <a:pt x="4683" y="1031"/>
                  </a:lnTo>
                  <a:lnTo>
                    <a:pt x="4683" y="1035"/>
                  </a:lnTo>
                  <a:lnTo>
                    <a:pt x="4683" y="1038"/>
                  </a:lnTo>
                  <a:lnTo>
                    <a:pt x="4683" y="1043"/>
                  </a:lnTo>
                  <a:lnTo>
                    <a:pt x="4683" y="1048"/>
                  </a:lnTo>
                  <a:lnTo>
                    <a:pt x="4683" y="1053"/>
                  </a:lnTo>
                  <a:lnTo>
                    <a:pt x="4683" y="1058"/>
                  </a:lnTo>
                  <a:lnTo>
                    <a:pt x="4683" y="1062"/>
                  </a:lnTo>
                  <a:lnTo>
                    <a:pt x="4683" y="1067"/>
                  </a:lnTo>
                  <a:lnTo>
                    <a:pt x="4683" y="1072"/>
                  </a:lnTo>
                  <a:lnTo>
                    <a:pt x="4683" y="1077"/>
                  </a:lnTo>
                  <a:lnTo>
                    <a:pt x="4683" y="1083"/>
                  </a:lnTo>
                  <a:lnTo>
                    <a:pt x="4683" y="1088"/>
                  </a:lnTo>
                  <a:lnTo>
                    <a:pt x="4682" y="1094"/>
                  </a:lnTo>
                  <a:lnTo>
                    <a:pt x="4682" y="1100"/>
                  </a:lnTo>
                  <a:lnTo>
                    <a:pt x="4682" y="1106"/>
                  </a:lnTo>
                  <a:lnTo>
                    <a:pt x="4682" y="1112"/>
                  </a:lnTo>
                  <a:lnTo>
                    <a:pt x="4682" y="1118"/>
                  </a:lnTo>
                  <a:lnTo>
                    <a:pt x="4682" y="1124"/>
                  </a:lnTo>
                  <a:lnTo>
                    <a:pt x="4682" y="1126"/>
                  </a:lnTo>
                  <a:lnTo>
                    <a:pt x="4682" y="1128"/>
                  </a:lnTo>
                  <a:lnTo>
                    <a:pt x="4682" y="1129"/>
                  </a:lnTo>
                  <a:lnTo>
                    <a:pt x="4681" y="1131"/>
                  </a:lnTo>
                  <a:lnTo>
                    <a:pt x="4681" y="1133"/>
                  </a:lnTo>
                  <a:lnTo>
                    <a:pt x="4681" y="1135"/>
                  </a:lnTo>
                  <a:lnTo>
                    <a:pt x="4681" y="1137"/>
                  </a:lnTo>
                  <a:lnTo>
                    <a:pt x="4681" y="1138"/>
                  </a:lnTo>
                  <a:lnTo>
                    <a:pt x="4684" y="1138"/>
                  </a:lnTo>
                  <a:lnTo>
                    <a:pt x="4687" y="1138"/>
                  </a:lnTo>
                  <a:lnTo>
                    <a:pt x="4690" y="1138"/>
                  </a:lnTo>
                  <a:lnTo>
                    <a:pt x="4692" y="1138"/>
                  </a:lnTo>
                  <a:lnTo>
                    <a:pt x="4695" y="1137"/>
                  </a:lnTo>
                  <a:lnTo>
                    <a:pt x="4698" y="1137"/>
                  </a:lnTo>
                  <a:lnTo>
                    <a:pt x="4701" y="1137"/>
                  </a:lnTo>
                  <a:lnTo>
                    <a:pt x="4703" y="1137"/>
                  </a:lnTo>
                  <a:lnTo>
                    <a:pt x="4707" y="1137"/>
                  </a:lnTo>
                  <a:lnTo>
                    <a:pt x="4711" y="1137"/>
                  </a:lnTo>
                  <a:lnTo>
                    <a:pt x="4714" y="1137"/>
                  </a:lnTo>
                  <a:lnTo>
                    <a:pt x="4718" y="1137"/>
                  </a:lnTo>
                  <a:lnTo>
                    <a:pt x="4722" y="1137"/>
                  </a:lnTo>
                  <a:lnTo>
                    <a:pt x="4726" y="1137"/>
                  </a:lnTo>
                  <a:lnTo>
                    <a:pt x="4729" y="1137"/>
                  </a:lnTo>
                  <a:lnTo>
                    <a:pt x="4733" y="1137"/>
                  </a:lnTo>
                  <a:lnTo>
                    <a:pt x="4739" y="1137"/>
                  </a:lnTo>
                  <a:lnTo>
                    <a:pt x="4745" y="1137"/>
                  </a:lnTo>
                  <a:lnTo>
                    <a:pt x="4750" y="1137"/>
                  </a:lnTo>
                  <a:lnTo>
                    <a:pt x="4756" y="1137"/>
                  </a:lnTo>
                  <a:lnTo>
                    <a:pt x="4762" y="1138"/>
                  </a:lnTo>
                  <a:lnTo>
                    <a:pt x="4767" y="1138"/>
                  </a:lnTo>
                  <a:lnTo>
                    <a:pt x="4773" y="1138"/>
                  </a:lnTo>
                  <a:lnTo>
                    <a:pt x="4779" y="1138"/>
                  </a:lnTo>
                  <a:lnTo>
                    <a:pt x="4779" y="1138"/>
                  </a:lnTo>
                  <a:lnTo>
                    <a:pt x="4779" y="1137"/>
                  </a:lnTo>
                  <a:lnTo>
                    <a:pt x="4779" y="1137"/>
                  </a:lnTo>
                  <a:lnTo>
                    <a:pt x="4779" y="1137"/>
                  </a:lnTo>
                  <a:lnTo>
                    <a:pt x="4779" y="1136"/>
                  </a:lnTo>
                  <a:lnTo>
                    <a:pt x="4779" y="1136"/>
                  </a:lnTo>
                  <a:lnTo>
                    <a:pt x="4779" y="1135"/>
                  </a:lnTo>
                  <a:lnTo>
                    <a:pt x="4778" y="1135"/>
                  </a:lnTo>
                  <a:lnTo>
                    <a:pt x="4778" y="1133"/>
                  </a:lnTo>
                  <a:lnTo>
                    <a:pt x="4778" y="1131"/>
                  </a:lnTo>
                  <a:lnTo>
                    <a:pt x="4778" y="1128"/>
                  </a:lnTo>
                  <a:lnTo>
                    <a:pt x="4778" y="1126"/>
                  </a:lnTo>
                  <a:lnTo>
                    <a:pt x="4778" y="1124"/>
                  </a:lnTo>
                  <a:lnTo>
                    <a:pt x="4778" y="1121"/>
                  </a:lnTo>
                  <a:lnTo>
                    <a:pt x="4778" y="1119"/>
                  </a:lnTo>
                  <a:lnTo>
                    <a:pt x="4779" y="1116"/>
                  </a:lnTo>
                  <a:lnTo>
                    <a:pt x="4772" y="1117"/>
                  </a:lnTo>
                  <a:lnTo>
                    <a:pt x="4764" y="1118"/>
                  </a:lnTo>
                  <a:lnTo>
                    <a:pt x="4757" y="1118"/>
                  </a:lnTo>
                  <a:lnTo>
                    <a:pt x="4750" y="1119"/>
                  </a:lnTo>
                  <a:lnTo>
                    <a:pt x="4742" y="1119"/>
                  </a:lnTo>
                  <a:lnTo>
                    <a:pt x="4735" y="1120"/>
                  </a:lnTo>
                  <a:lnTo>
                    <a:pt x="4728" y="1120"/>
                  </a:lnTo>
                  <a:lnTo>
                    <a:pt x="4720" y="1120"/>
                  </a:lnTo>
                  <a:lnTo>
                    <a:pt x="4720" y="1116"/>
                  </a:lnTo>
                  <a:lnTo>
                    <a:pt x="4720" y="1112"/>
                  </a:lnTo>
                  <a:lnTo>
                    <a:pt x="4720" y="1108"/>
                  </a:lnTo>
                  <a:lnTo>
                    <a:pt x="4720" y="1104"/>
                  </a:lnTo>
                  <a:lnTo>
                    <a:pt x="4720" y="1100"/>
                  </a:lnTo>
                  <a:lnTo>
                    <a:pt x="4720" y="1096"/>
                  </a:lnTo>
                  <a:lnTo>
                    <a:pt x="4720" y="1092"/>
                  </a:lnTo>
                  <a:lnTo>
                    <a:pt x="4720" y="1088"/>
                  </a:lnTo>
                  <a:lnTo>
                    <a:pt x="4720" y="1084"/>
                  </a:lnTo>
                  <a:lnTo>
                    <a:pt x="4720" y="1080"/>
                  </a:lnTo>
                  <a:lnTo>
                    <a:pt x="4720" y="1076"/>
                  </a:lnTo>
                  <a:lnTo>
                    <a:pt x="4720" y="1072"/>
                  </a:lnTo>
                  <a:lnTo>
                    <a:pt x="4720" y="1068"/>
                  </a:lnTo>
                  <a:lnTo>
                    <a:pt x="4720" y="1064"/>
                  </a:lnTo>
                  <a:lnTo>
                    <a:pt x="4720" y="1060"/>
                  </a:lnTo>
                  <a:lnTo>
                    <a:pt x="4720" y="1056"/>
                  </a:lnTo>
                  <a:lnTo>
                    <a:pt x="4722" y="1056"/>
                  </a:lnTo>
                  <a:lnTo>
                    <a:pt x="4723" y="1056"/>
                  </a:lnTo>
                  <a:lnTo>
                    <a:pt x="4725" y="1056"/>
                  </a:lnTo>
                  <a:lnTo>
                    <a:pt x="4727" y="1056"/>
                  </a:lnTo>
                  <a:lnTo>
                    <a:pt x="4728" y="1056"/>
                  </a:lnTo>
                  <a:lnTo>
                    <a:pt x="4730" y="1056"/>
                  </a:lnTo>
                  <a:lnTo>
                    <a:pt x="4731" y="1056"/>
                  </a:lnTo>
                  <a:lnTo>
                    <a:pt x="4733" y="1056"/>
                  </a:lnTo>
                  <a:lnTo>
                    <a:pt x="4738" y="1057"/>
                  </a:lnTo>
                  <a:lnTo>
                    <a:pt x="4744" y="1057"/>
                  </a:lnTo>
                  <a:lnTo>
                    <a:pt x="4750" y="1057"/>
                  </a:lnTo>
                  <a:lnTo>
                    <a:pt x="4755" y="1057"/>
                  </a:lnTo>
                  <a:lnTo>
                    <a:pt x="4761" y="1057"/>
                  </a:lnTo>
                  <a:lnTo>
                    <a:pt x="4767" y="1058"/>
                  </a:lnTo>
                  <a:lnTo>
                    <a:pt x="4772" y="1058"/>
                  </a:lnTo>
                  <a:lnTo>
                    <a:pt x="4778" y="1058"/>
                  </a:lnTo>
                  <a:lnTo>
                    <a:pt x="4777" y="1057"/>
                  </a:lnTo>
                  <a:lnTo>
                    <a:pt x="4777" y="1056"/>
                  </a:lnTo>
                  <a:lnTo>
                    <a:pt x="4777" y="1055"/>
                  </a:lnTo>
                  <a:lnTo>
                    <a:pt x="4777" y="1053"/>
                  </a:lnTo>
                  <a:lnTo>
                    <a:pt x="4777" y="1052"/>
                  </a:lnTo>
                  <a:lnTo>
                    <a:pt x="4777" y="1051"/>
                  </a:lnTo>
                  <a:lnTo>
                    <a:pt x="4777" y="1050"/>
                  </a:lnTo>
                  <a:lnTo>
                    <a:pt x="4777" y="1049"/>
                  </a:lnTo>
                  <a:lnTo>
                    <a:pt x="4777" y="1047"/>
                  </a:lnTo>
                  <a:lnTo>
                    <a:pt x="4777" y="1046"/>
                  </a:lnTo>
                  <a:lnTo>
                    <a:pt x="4777" y="1044"/>
                  </a:lnTo>
                  <a:lnTo>
                    <a:pt x="4777" y="1043"/>
                  </a:lnTo>
                  <a:lnTo>
                    <a:pt x="4777" y="1041"/>
                  </a:lnTo>
                  <a:lnTo>
                    <a:pt x="4777" y="1040"/>
                  </a:lnTo>
                  <a:lnTo>
                    <a:pt x="4777" y="1038"/>
                  </a:lnTo>
                  <a:lnTo>
                    <a:pt x="4778" y="1037"/>
                  </a:lnTo>
                  <a:lnTo>
                    <a:pt x="4720" y="1039"/>
                  </a:lnTo>
                  <a:lnTo>
                    <a:pt x="4721" y="1035"/>
                  </a:lnTo>
                  <a:lnTo>
                    <a:pt x="4721" y="1032"/>
                  </a:lnTo>
                  <a:lnTo>
                    <a:pt x="4721" y="1029"/>
                  </a:lnTo>
                  <a:lnTo>
                    <a:pt x="4721" y="1025"/>
                  </a:lnTo>
                  <a:lnTo>
                    <a:pt x="4721" y="1021"/>
                  </a:lnTo>
                  <a:lnTo>
                    <a:pt x="4721" y="1018"/>
                  </a:lnTo>
                  <a:lnTo>
                    <a:pt x="4721" y="1014"/>
                  </a:lnTo>
                  <a:lnTo>
                    <a:pt x="4721" y="1011"/>
                  </a:lnTo>
                  <a:lnTo>
                    <a:pt x="4721" y="1008"/>
                  </a:lnTo>
                  <a:lnTo>
                    <a:pt x="4721" y="1004"/>
                  </a:lnTo>
                  <a:lnTo>
                    <a:pt x="4721" y="1001"/>
                  </a:lnTo>
                  <a:lnTo>
                    <a:pt x="4721" y="998"/>
                  </a:lnTo>
                  <a:lnTo>
                    <a:pt x="4721" y="995"/>
                  </a:lnTo>
                  <a:lnTo>
                    <a:pt x="4721" y="991"/>
                  </a:lnTo>
                  <a:lnTo>
                    <a:pt x="4721" y="988"/>
                  </a:lnTo>
                  <a:lnTo>
                    <a:pt x="4721" y="985"/>
                  </a:lnTo>
                  <a:lnTo>
                    <a:pt x="4729" y="985"/>
                  </a:lnTo>
                  <a:lnTo>
                    <a:pt x="4736" y="985"/>
                  </a:lnTo>
                  <a:lnTo>
                    <a:pt x="4743" y="985"/>
                  </a:lnTo>
                  <a:lnTo>
                    <a:pt x="4750" y="986"/>
                  </a:lnTo>
                  <a:lnTo>
                    <a:pt x="4757" y="986"/>
                  </a:lnTo>
                  <a:lnTo>
                    <a:pt x="4764" y="986"/>
                  </a:lnTo>
                  <a:lnTo>
                    <a:pt x="4772" y="987"/>
                  </a:lnTo>
                  <a:lnTo>
                    <a:pt x="4779" y="988"/>
                  </a:lnTo>
                  <a:lnTo>
                    <a:pt x="4779" y="987"/>
                  </a:lnTo>
                  <a:lnTo>
                    <a:pt x="4779" y="987"/>
                  </a:lnTo>
                  <a:lnTo>
                    <a:pt x="4779" y="986"/>
                  </a:lnTo>
                  <a:lnTo>
                    <a:pt x="4779" y="986"/>
                  </a:lnTo>
                  <a:lnTo>
                    <a:pt x="4779" y="986"/>
                  </a:lnTo>
                  <a:lnTo>
                    <a:pt x="4779" y="985"/>
                  </a:lnTo>
                  <a:lnTo>
                    <a:pt x="4778" y="985"/>
                  </a:lnTo>
                  <a:lnTo>
                    <a:pt x="4778" y="982"/>
                  </a:lnTo>
                  <a:lnTo>
                    <a:pt x="4778" y="980"/>
                  </a:lnTo>
                  <a:lnTo>
                    <a:pt x="4778" y="978"/>
                  </a:lnTo>
                  <a:lnTo>
                    <a:pt x="4778" y="975"/>
                  </a:lnTo>
                  <a:lnTo>
                    <a:pt x="4778" y="973"/>
                  </a:lnTo>
                  <a:lnTo>
                    <a:pt x="4778" y="971"/>
                  </a:lnTo>
                  <a:lnTo>
                    <a:pt x="4778" y="968"/>
                  </a:lnTo>
                  <a:lnTo>
                    <a:pt x="4779" y="966"/>
                  </a:lnTo>
                  <a:lnTo>
                    <a:pt x="4772" y="966"/>
                  </a:lnTo>
                  <a:lnTo>
                    <a:pt x="4764" y="966"/>
                  </a:lnTo>
                  <a:lnTo>
                    <a:pt x="4757" y="967"/>
                  </a:lnTo>
                  <a:lnTo>
                    <a:pt x="4750" y="967"/>
                  </a:lnTo>
                  <a:lnTo>
                    <a:pt x="4743" y="967"/>
                  </a:lnTo>
                  <a:lnTo>
                    <a:pt x="4736" y="967"/>
                  </a:lnTo>
                  <a:lnTo>
                    <a:pt x="4729" y="967"/>
                  </a:lnTo>
                  <a:lnTo>
                    <a:pt x="4722" y="967"/>
                  </a:lnTo>
                  <a:lnTo>
                    <a:pt x="4717" y="967"/>
                  </a:lnTo>
                  <a:lnTo>
                    <a:pt x="4712" y="967"/>
                  </a:lnTo>
                  <a:lnTo>
                    <a:pt x="4707" y="967"/>
                  </a:lnTo>
                  <a:lnTo>
                    <a:pt x="4702" y="967"/>
                  </a:lnTo>
                  <a:lnTo>
                    <a:pt x="4697" y="966"/>
                  </a:lnTo>
                  <a:lnTo>
                    <a:pt x="4692" y="966"/>
                  </a:lnTo>
                  <a:lnTo>
                    <a:pt x="4687" y="966"/>
                  </a:lnTo>
                  <a:lnTo>
                    <a:pt x="4682" y="966"/>
                  </a:lnTo>
                  <a:close/>
                  <a:moveTo>
                    <a:pt x="5280" y="966"/>
                  </a:moveTo>
                  <a:lnTo>
                    <a:pt x="5280" y="970"/>
                  </a:lnTo>
                  <a:lnTo>
                    <a:pt x="5280" y="974"/>
                  </a:lnTo>
                  <a:lnTo>
                    <a:pt x="5281" y="978"/>
                  </a:lnTo>
                  <a:lnTo>
                    <a:pt x="5281" y="983"/>
                  </a:lnTo>
                  <a:lnTo>
                    <a:pt x="5281" y="987"/>
                  </a:lnTo>
                  <a:lnTo>
                    <a:pt x="5281" y="991"/>
                  </a:lnTo>
                  <a:lnTo>
                    <a:pt x="5282" y="995"/>
                  </a:lnTo>
                  <a:lnTo>
                    <a:pt x="5282" y="999"/>
                  </a:lnTo>
                  <a:lnTo>
                    <a:pt x="5282" y="1004"/>
                  </a:lnTo>
                  <a:lnTo>
                    <a:pt x="5282" y="1008"/>
                  </a:lnTo>
                  <a:lnTo>
                    <a:pt x="5282" y="1012"/>
                  </a:lnTo>
                  <a:lnTo>
                    <a:pt x="5282" y="1016"/>
                  </a:lnTo>
                  <a:lnTo>
                    <a:pt x="5282" y="1020"/>
                  </a:lnTo>
                  <a:lnTo>
                    <a:pt x="5282" y="1024"/>
                  </a:lnTo>
                  <a:lnTo>
                    <a:pt x="5282" y="1028"/>
                  </a:lnTo>
                  <a:lnTo>
                    <a:pt x="5282" y="1032"/>
                  </a:lnTo>
                  <a:lnTo>
                    <a:pt x="5282" y="1034"/>
                  </a:lnTo>
                  <a:lnTo>
                    <a:pt x="5282" y="1036"/>
                  </a:lnTo>
                  <a:lnTo>
                    <a:pt x="5282" y="1037"/>
                  </a:lnTo>
                  <a:lnTo>
                    <a:pt x="5282" y="1039"/>
                  </a:lnTo>
                  <a:lnTo>
                    <a:pt x="5282" y="1041"/>
                  </a:lnTo>
                  <a:lnTo>
                    <a:pt x="5282" y="1042"/>
                  </a:lnTo>
                  <a:lnTo>
                    <a:pt x="5282" y="1044"/>
                  </a:lnTo>
                  <a:lnTo>
                    <a:pt x="5282" y="1046"/>
                  </a:lnTo>
                  <a:lnTo>
                    <a:pt x="5282" y="1057"/>
                  </a:lnTo>
                  <a:lnTo>
                    <a:pt x="5282" y="1069"/>
                  </a:lnTo>
                  <a:lnTo>
                    <a:pt x="5282" y="1081"/>
                  </a:lnTo>
                  <a:lnTo>
                    <a:pt x="5281" y="1092"/>
                  </a:lnTo>
                  <a:lnTo>
                    <a:pt x="5281" y="1104"/>
                  </a:lnTo>
                  <a:lnTo>
                    <a:pt x="5280" y="1115"/>
                  </a:lnTo>
                  <a:lnTo>
                    <a:pt x="5280" y="1127"/>
                  </a:lnTo>
                  <a:lnTo>
                    <a:pt x="5279" y="1138"/>
                  </a:lnTo>
                  <a:lnTo>
                    <a:pt x="5282" y="1138"/>
                  </a:lnTo>
                  <a:lnTo>
                    <a:pt x="5284" y="1138"/>
                  </a:lnTo>
                  <a:lnTo>
                    <a:pt x="5287" y="1137"/>
                  </a:lnTo>
                  <a:lnTo>
                    <a:pt x="5290" y="1137"/>
                  </a:lnTo>
                  <a:lnTo>
                    <a:pt x="5293" y="1137"/>
                  </a:lnTo>
                  <a:lnTo>
                    <a:pt x="5295" y="1137"/>
                  </a:lnTo>
                  <a:lnTo>
                    <a:pt x="5298" y="1137"/>
                  </a:lnTo>
                  <a:lnTo>
                    <a:pt x="5301" y="1137"/>
                  </a:lnTo>
                  <a:lnTo>
                    <a:pt x="5303" y="1137"/>
                  </a:lnTo>
                  <a:lnTo>
                    <a:pt x="5306" y="1137"/>
                  </a:lnTo>
                  <a:lnTo>
                    <a:pt x="5308" y="1137"/>
                  </a:lnTo>
                  <a:lnTo>
                    <a:pt x="5311" y="1137"/>
                  </a:lnTo>
                  <a:lnTo>
                    <a:pt x="5314" y="1138"/>
                  </a:lnTo>
                  <a:lnTo>
                    <a:pt x="5316" y="1138"/>
                  </a:lnTo>
                  <a:lnTo>
                    <a:pt x="5318" y="1138"/>
                  </a:lnTo>
                  <a:lnTo>
                    <a:pt x="5321" y="1138"/>
                  </a:lnTo>
                  <a:lnTo>
                    <a:pt x="5321" y="1133"/>
                  </a:lnTo>
                  <a:lnTo>
                    <a:pt x="5321" y="1129"/>
                  </a:lnTo>
                  <a:lnTo>
                    <a:pt x="5320" y="1124"/>
                  </a:lnTo>
                  <a:lnTo>
                    <a:pt x="5320" y="1120"/>
                  </a:lnTo>
                  <a:lnTo>
                    <a:pt x="5320" y="1115"/>
                  </a:lnTo>
                  <a:lnTo>
                    <a:pt x="5320" y="1110"/>
                  </a:lnTo>
                  <a:lnTo>
                    <a:pt x="5320" y="1105"/>
                  </a:lnTo>
                  <a:lnTo>
                    <a:pt x="5319" y="1101"/>
                  </a:lnTo>
                  <a:lnTo>
                    <a:pt x="5319" y="1094"/>
                  </a:lnTo>
                  <a:lnTo>
                    <a:pt x="5319" y="1088"/>
                  </a:lnTo>
                  <a:lnTo>
                    <a:pt x="5318" y="1081"/>
                  </a:lnTo>
                  <a:lnTo>
                    <a:pt x="5318" y="1075"/>
                  </a:lnTo>
                  <a:lnTo>
                    <a:pt x="5318" y="1068"/>
                  </a:lnTo>
                  <a:lnTo>
                    <a:pt x="5318" y="1062"/>
                  </a:lnTo>
                  <a:lnTo>
                    <a:pt x="5318" y="1055"/>
                  </a:lnTo>
                  <a:lnTo>
                    <a:pt x="5318" y="1049"/>
                  </a:lnTo>
                  <a:lnTo>
                    <a:pt x="5318" y="1043"/>
                  </a:lnTo>
                  <a:lnTo>
                    <a:pt x="5318" y="1036"/>
                  </a:lnTo>
                  <a:lnTo>
                    <a:pt x="5318" y="1030"/>
                  </a:lnTo>
                  <a:lnTo>
                    <a:pt x="5318" y="1024"/>
                  </a:lnTo>
                  <a:lnTo>
                    <a:pt x="5318" y="1018"/>
                  </a:lnTo>
                  <a:lnTo>
                    <a:pt x="5319" y="1012"/>
                  </a:lnTo>
                  <a:lnTo>
                    <a:pt x="5319" y="1005"/>
                  </a:lnTo>
                  <a:lnTo>
                    <a:pt x="5319" y="999"/>
                  </a:lnTo>
                  <a:lnTo>
                    <a:pt x="5319" y="995"/>
                  </a:lnTo>
                  <a:lnTo>
                    <a:pt x="5320" y="991"/>
                  </a:lnTo>
                  <a:lnTo>
                    <a:pt x="5320" y="987"/>
                  </a:lnTo>
                  <a:lnTo>
                    <a:pt x="5320" y="982"/>
                  </a:lnTo>
                  <a:lnTo>
                    <a:pt x="5320" y="978"/>
                  </a:lnTo>
                  <a:lnTo>
                    <a:pt x="5320" y="974"/>
                  </a:lnTo>
                  <a:lnTo>
                    <a:pt x="5321" y="970"/>
                  </a:lnTo>
                  <a:lnTo>
                    <a:pt x="5321" y="966"/>
                  </a:lnTo>
                  <a:lnTo>
                    <a:pt x="5318" y="966"/>
                  </a:lnTo>
                  <a:lnTo>
                    <a:pt x="5316" y="966"/>
                  </a:lnTo>
                  <a:lnTo>
                    <a:pt x="5313" y="966"/>
                  </a:lnTo>
                  <a:lnTo>
                    <a:pt x="5311" y="967"/>
                  </a:lnTo>
                  <a:lnTo>
                    <a:pt x="5308" y="967"/>
                  </a:lnTo>
                  <a:lnTo>
                    <a:pt x="5305" y="967"/>
                  </a:lnTo>
                  <a:lnTo>
                    <a:pt x="5303" y="967"/>
                  </a:lnTo>
                  <a:lnTo>
                    <a:pt x="5301" y="967"/>
                  </a:lnTo>
                  <a:lnTo>
                    <a:pt x="5298" y="967"/>
                  </a:lnTo>
                  <a:lnTo>
                    <a:pt x="5295" y="967"/>
                  </a:lnTo>
                  <a:lnTo>
                    <a:pt x="5293" y="967"/>
                  </a:lnTo>
                  <a:lnTo>
                    <a:pt x="5290" y="967"/>
                  </a:lnTo>
                  <a:lnTo>
                    <a:pt x="5288" y="966"/>
                  </a:lnTo>
                  <a:lnTo>
                    <a:pt x="5285" y="966"/>
                  </a:lnTo>
                  <a:lnTo>
                    <a:pt x="5282" y="966"/>
                  </a:lnTo>
                  <a:lnTo>
                    <a:pt x="5280" y="966"/>
                  </a:lnTo>
                  <a:close/>
                  <a:moveTo>
                    <a:pt x="5667" y="966"/>
                  </a:moveTo>
                  <a:lnTo>
                    <a:pt x="5667" y="971"/>
                  </a:lnTo>
                  <a:lnTo>
                    <a:pt x="5667" y="971"/>
                  </a:lnTo>
                  <a:lnTo>
                    <a:pt x="5667" y="978"/>
                  </a:lnTo>
                  <a:lnTo>
                    <a:pt x="5667" y="984"/>
                  </a:lnTo>
                  <a:lnTo>
                    <a:pt x="5668" y="991"/>
                  </a:lnTo>
                  <a:lnTo>
                    <a:pt x="5668" y="998"/>
                  </a:lnTo>
                  <a:lnTo>
                    <a:pt x="5668" y="1005"/>
                  </a:lnTo>
                  <a:lnTo>
                    <a:pt x="5668" y="1012"/>
                  </a:lnTo>
                  <a:lnTo>
                    <a:pt x="5668" y="1019"/>
                  </a:lnTo>
                  <a:lnTo>
                    <a:pt x="5668" y="1026"/>
                  </a:lnTo>
                  <a:lnTo>
                    <a:pt x="5668" y="1030"/>
                  </a:lnTo>
                  <a:lnTo>
                    <a:pt x="5668" y="1034"/>
                  </a:lnTo>
                  <a:lnTo>
                    <a:pt x="5668" y="1038"/>
                  </a:lnTo>
                  <a:lnTo>
                    <a:pt x="5668" y="1042"/>
                  </a:lnTo>
                  <a:lnTo>
                    <a:pt x="5668" y="1045"/>
                  </a:lnTo>
                  <a:lnTo>
                    <a:pt x="5668" y="1049"/>
                  </a:lnTo>
                  <a:lnTo>
                    <a:pt x="5668" y="1053"/>
                  </a:lnTo>
                  <a:lnTo>
                    <a:pt x="5668" y="1057"/>
                  </a:lnTo>
                  <a:lnTo>
                    <a:pt x="5668" y="1067"/>
                  </a:lnTo>
                  <a:lnTo>
                    <a:pt x="5668" y="1077"/>
                  </a:lnTo>
                  <a:lnTo>
                    <a:pt x="5668" y="1087"/>
                  </a:lnTo>
                  <a:lnTo>
                    <a:pt x="5668" y="1098"/>
                  </a:lnTo>
                  <a:lnTo>
                    <a:pt x="5667" y="1107"/>
                  </a:lnTo>
                  <a:lnTo>
                    <a:pt x="5667" y="1118"/>
                  </a:lnTo>
                  <a:lnTo>
                    <a:pt x="5667" y="1128"/>
                  </a:lnTo>
                  <a:lnTo>
                    <a:pt x="5666" y="1138"/>
                  </a:lnTo>
                  <a:lnTo>
                    <a:pt x="5669" y="1138"/>
                  </a:lnTo>
                  <a:lnTo>
                    <a:pt x="5671" y="1138"/>
                  </a:lnTo>
                  <a:lnTo>
                    <a:pt x="5674" y="1138"/>
                  </a:lnTo>
                  <a:lnTo>
                    <a:pt x="5676" y="1138"/>
                  </a:lnTo>
                  <a:lnTo>
                    <a:pt x="5679" y="1137"/>
                  </a:lnTo>
                  <a:lnTo>
                    <a:pt x="5682" y="1137"/>
                  </a:lnTo>
                  <a:lnTo>
                    <a:pt x="5684" y="1137"/>
                  </a:lnTo>
                  <a:lnTo>
                    <a:pt x="5687" y="1137"/>
                  </a:lnTo>
                  <a:lnTo>
                    <a:pt x="5691" y="1137"/>
                  </a:lnTo>
                  <a:lnTo>
                    <a:pt x="5695" y="1137"/>
                  </a:lnTo>
                  <a:lnTo>
                    <a:pt x="5700" y="1137"/>
                  </a:lnTo>
                  <a:lnTo>
                    <a:pt x="5704" y="1137"/>
                  </a:lnTo>
                  <a:lnTo>
                    <a:pt x="5708" y="1137"/>
                  </a:lnTo>
                  <a:lnTo>
                    <a:pt x="5713" y="1137"/>
                  </a:lnTo>
                  <a:lnTo>
                    <a:pt x="5717" y="1137"/>
                  </a:lnTo>
                  <a:lnTo>
                    <a:pt x="5721" y="1137"/>
                  </a:lnTo>
                  <a:lnTo>
                    <a:pt x="5764" y="1138"/>
                  </a:lnTo>
                  <a:lnTo>
                    <a:pt x="5764" y="1137"/>
                  </a:lnTo>
                  <a:lnTo>
                    <a:pt x="5764" y="1135"/>
                  </a:lnTo>
                  <a:lnTo>
                    <a:pt x="5763" y="1134"/>
                  </a:lnTo>
                  <a:lnTo>
                    <a:pt x="5763" y="1133"/>
                  </a:lnTo>
                  <a:lnTo>
                    <a:pt x="5763" y="1131"/>
                  </a:lnTo>
                  <a:lnTo>
                    <a:pt x="5763" y="1130"/>
                  </a:lnTo>
                  <a:lnTo>
                    <a:pt x="5763" y="1129"/>
                  </a:lnTo>
                  <a:lnTo>
                    <a:pt x="5763" y="1128"/>
                  </a:lnTo>
                  <a:lnTo>
                    <a:pt x="5763" y="1126"/>
                  </a:lnTo>
                  <a:lnTo>
                    <a:pt x="5763" y="1125"/>
                  </a:lnTo>
                  <a:lnTo>
                    <a:pt x="5763" y="1123"/>
                  </a:lnTo>
                  <a:lnTo>
                    <a:pt x="5763" y="1122"/>
                  </a:lnTo>
                  <a:lnTo>
                    <a:pt x="5763" y="1120"/>
                  </a:lnTo>
                  <a:lnTo>
                    <a:pt x="5764" y="1119"/>
                  </a:lnTo>
                  <a:lnTo>
                    <a:pt x="5764" y="1118"/>
                  </a:lnTo>
                  <a:lnTo>
                    <a:pt x="5764" y="1116"/>
                  </a:lnTo>
                  <a:lnTo>
                    <a:pt x="5758" y="1117"/>
                  </a:lnTo>
                  <a:lnTo>
                    <a:pt x="5753" y="1118"/>
                  </a:lnTo>
                  <a:lnTo>
                    <a:pt x="5747" y="1118"/>
                  </a:lnTo>
                  <a:lnTo>
                    <a:pt x="5742" y="1118"/>
                  </a:lnTo>
                  <a:lnTo>
                    <a:pt x="5736" y="1119"/>
                  </a:lnTo>
                  <a:lnTo>
                    <a:pt x="5731" y="1119"/>
                  </a:lnTo>
                  <a:lnTo>
                    <a:pt x="5725" y="1119"/>
                  </a:lnTo>
                  <a:lnTo>
                    <a:pt x="5720" y="1119"/>
                  </a:lnTo>
                  <a:lnTo>
                    <a:pt x="5706" y="1120"/>
                  </a:lnTo>
                  <a:lnTo>
                    <a:pt x="5706" y="1116"/>
                  </a:lnTo>
                  <a:lnTo>
                    <a:pt x="5706" y="1112"/>
                  </a:lnTo>
                  <a:lnTo>
                    <a:pt x="5706" y="1108"/>
                  </a:lnTo>
                  <a:lnTo>
                    <a:pt x="5706" y="1104"/>
                  </a:lnTo>
                  <a:lnTo>
                    <a:pt x="5706" y="1100"/>
                  </a:lnTo>
                  <a:lnTo>
                    <a:pt x="5706" y="1096"/>
                  </a:lnTo>
                  <a:lnTo>
                    <a:pt x="5706" y="1092"/>
                  </a:lnTo>
                  <a:lnTo>
                    <a:pt x="5706" y="1088"/>
                  </a:lnTo>
                  <a:lnTo>
                    <a:pt x="5706" y="1040"/>
                  </a:lnTo>
                  <a:lnTo>
                    <a:pt x="5706" y="1037"/>
                  </a:lnTo>
                  <a:lnTo>
                    <a:pt x="5706" y="1033"/>
                  </a:lnTo>
                  <a:lnTo>
                    <a:pt x="5706" y="1029"/>
                  </a:lnTo>
                  <a:lnTo>
                    <a:pt x="5706" y="1026"/>
                  </a:lnTo>
                  <a:lnTo>
                    <a:pt x="5706" y="1022"/>
                  </a:lnTo>
                  <a:lnTo>
                    <a:pt x="5706" y="1018"/>
                  </a:lnTo>
                  <a:lnTo>
                    <a:pt x="5706" y="1014"/>
                  </a:lnTo>
                  <a:lnTo>
                    <a:pt x="5706" y="1011"/>
                  </a:lnTo>
                  <a:lnTo>
                    <a:pt x="5706" y="1005"/>
                  </a:lnTo>
                  <a:lnTo>
                    <a:pt x="5706" y="999"/>
                  </a:lnTo>
                  <a:lnTo>
                    <a:pt x="5706" y="994"/>
                  </a:lnTo>
                  <a:lnTo>
                    <a:pt x="5707" y="988"/>
                  </a:lnTo>
                  <a:lnTo>
                    <a:pt x="5707" y="983"/>
                  </a:lnTo>
                  <a:lnTo>
                    <a:pt x="5707" y="977"/>
                  </a:lnTo>
                  <a:lnTo>
                    <a:pt x="5707" y="971"/>
                  </a:lnTo>
                  <a:lnTo>
                    <a:pt x="5708" y="966"/>
                  </a:lnTo>
                  <a:lnTo>
                    <a:pt x="5705" y="966"/>
                  </a:lnTo>
                  <a:lnTo>
                    <a:pt x="5703" y="966"/>
                  </a:lnTo>
                  <a:lnTo>
                    <a:pt x="5700" y="966"/>
                  </a:lnTo>
                  <a:lnTo>
                    <a:pt x="5698" y="967"/>
                  </a:lnTo>
                  <a:lnTo>
                    <a:pt x="5695" y="967"/>
                  </a:lnTo>
                  <a:lnTo>
                    <a:pt x="5693" y="967"/>
                  </a:lnTo>
                  <a:lnTo>
                    <a:pt x="5690" y="967"/>
                  </a:lnTo>
                  <a:lnTo>
                    <a:pt x="5687" y="967"/>
                  </a:lnTo>
                  <a:lnTo>
                    <a:pt x="5685" y="967"/>
                  </a:lnTo>
                  <a:lnTo>
                    <a:pt x="5682" y="967"/>
                  </a:lnTo>
                  <a:lnTo>
                    <a:pt x="5679" y="967"/>
                  </a:lnTo>
                  <a:lnTo>
                    <a:pt x="5677" y="967"/>
                  </a:lnTo>
                  <a:lnTo>
                    <a:pt x="5674" y="966"/>
                  </a:lnTo>
                  <a:lnTo>
                    <a:pt x="5672" y="966"/>
                  </a:lnTo>
                  <a:lnTo>
                    <a:pt x="5669" y="966"/>
                  </a:lnTo>
                  <a:lnTo>
                    <a:pt x="5667" y="966"/>
                  </a:lnTo>
                  <a:close/>
                  <a:moveTo>
                    <a:pt x="2151" y="977"/>
                  </a:moveTo>
                  <a:lnTo>
                    <a:pt x="2155" y="977"/>
                  </a:lnTo>
                  <a:lnTo>
                    <a:pt x="2158" y="977"/>
                  </a:lnTo>
                  <a:lnTo>
                    <a:pt x="2161" y="977"/>
                  </a:lnTo>
                  <a:lnTo>
                    <a:pt x="2165" y="978"/>
                  </a:lnTo>
                  <a:lnTo>
                    <a:pt x="2168" y="978"/>
                  </a:lnTo>
                  <a:lnTo>
                    <a:pt x="2171" y="979"/>
                  </a:lnTo>
                  <a:lnTo>
                    <a:pt x="2174" y="980"/>
                  </a:lnTo>
                  <a:lnTo>
                    <a:pt x="2176" y="982"/>
                  </a:lnTo>
                  <a:lnTo>
                    <a:pt x="2179" y="983"/>
                  </a:lnTo>
                  <a:lnTo>
                    <a:pt x="2184" y="986"/>
                  </a:lnTo>
                  <a:lnTo>
                    <a:pt x="2188" y="990"/>
                  </a:lnTo>
                  <a:lnTo>
                    <a:pt x="2192" y="995"/>
                  </a:lnTo>
                  <a:lnTo>
                    <a:pt x="2195" y="1000"/>
                  </a:lnTo>
                  <a:lnTo>
                    <a:pt x="2198" y="1005"/>
                  </a:lnTo>
                  <a:lnTo>
                    <a:pt x="2201" y="1010"/>
                  </a:lnTo>
                  <a:lnTo>
                    <a:pt x="2203" y="1016"/>
                  </a:lnTo>
                  <a:lnTo>
                    <a:pt x="2205" y="1022"/>
                  </a:lnTo>
                  <a:lnTo>
                    <a:pt x="2206" y="1029"/>
                  </a:lnTo>
                  <a:lnTo>
                    <a:pt x="2207" y="1034"/>
                  </a:lnTo>
                  <a:lnTo>
                    <a:pt x="2208" y="1041"/>
                  </a:lnTo>
                  <a:lnTo>
                    <a:pt x="2208" y="1047"/>
                  </a:lnTo>
                  <a:lnTo>
                    <a:pt x="2208" y="1054"/>
                  </a:lnTo>
                  <a:lnTo>
                    <a:pt x="2207" y="1060"/>
                  </a:lnTo>
                  <a:lnTo>
                    <a:pt x="2206" y="1067"/>
                  </a:lnTo>
                  <a:lnTo>
                    <a:pt x="2206" y="1074"/>
                  </a:lnTo>
                  <a:lnTo>
                    <a:pt x="2204" y="1080"/>
                  </a:lnTo>
                  <a:lnTo>
                    <a:pt x="2202" y="1087"/>
                  </a:lnTo>
                  <a:lnTo>
                    <a:pt x="2200" y="1093"/>
                  </a:lnTo>
                  <a:lnTo>
                    <a:pt x="2197" y="1099"/>
                  </a:lnTo>
                  <a:lnTo>
                    <a:pt x="2197" y="1099"/>
                  </a:lnTo>
                  <a:lnTo>
                    <a:pt x="2193" y="1105"/>
                  </a:lnTo>
                  <a:lnTo>
                    <a:pt x="2189" y="1111"/>
                  </a:lnTo>
                  <a:lnTo>
                    <a:pt x="2186" y="1113"/>
                  </a:lnTo>
                  <a:lnTo>
                    <a:pt x="2183" y="1116"/>
                  </a:lnTo>
                  <a:lnTo>
                    <a:pt x="2181" y="1118"/>
                  </a:lnTo>
                  <a:lnTo>
                    <a:pt x="2178" y="1120"/>
                  </a:lnTo>
                  <a:lnTo>
                    <a:pt x="2175" y="1122"/>
                  </a:lnTo>
                  <a:lnTo>
                    <a:pt x="2172" y="1124"/>
                  </a:lnTo>
                  <a:lnTo>
                    <a:pt x="2169" y="1125"/>
                  </a:lnTo>
                  <a:lnTo>
                    <a:pt x="2166" y="1126"/>
                  </a:lnTo>
                  <a:lnTo>
                    <a:pt x="2163" y="1127"/>
                  </a:lnTo>
                  <a:lnTo>
                    <a:pt x="2159" y="1128"/>
                  </a:lnTo>
                  <a:lnTo>
                    <a:pt x="2155" y="1128"/>
                  </a:lnTo>
                  <a:lnTo>
                    <a:pt x="2152" y="1128"/>
                  </a:lnTo>
                  <a:lnTo>
                    <a:pt x="2148" y="1128"/>
                  </a:lnTo>
                  <a:lnTo>
                    <a:pt x="2145" y="1128"/>
                  </a:lnTo>
                  <a:lnTo>
                    <a:pt x="2141" y="1127"/>
                  </a:lnTo>
                  <a:lnTo>
                    <a:pt x="2139" y="1126"/>
                  </a:lnTo>
                  <a:lnTo>
                    <a:pt x="2135" y="1126"/>
                  </a:lnTo>
                  <a:lnTo>
                    <a:pt x="2133" y="1124"/>
                  </a:lnTo>
                  <a:lnTo>
                    <a:pt x="2130" y="1123"/>
                  </a:lnTo>
                  <a:lnTo>
                    <a:pt x="2127" y="1122"/>
                  </a:lnTo>
                  <a:lnTo>
                    <a:pt x="2122" y="1119"/>
                  </a:lnTo>
                  <a:lnTo>
                    <a:pt x="2118" y="1115"/>
                  </a:lnTo>
                  <a:lnTo>
                    <a:pt x="2115" y="1111"/>
                  </a:lnTo>
                  <a:lnTo>
                    <a:pt x="2111" y="1106"/>
                  </a:lnTo>
                  <a:lnTo>
                    <a:pt x="2108" y="1101"/>
                  </a:lnTo>
                  <a:lnTo>
                    <a:pt x="2105" y="1096"/>
                  </a:lnTo>
                  <a:lnTo>
                    <a:pt x="2103" y="1090"/>
                  </a:lnTo>
                  <a:lnTo>
                    <a:pt x="2101" y="1085"/>
                  </a:lnTo>
                  <a:lnTo>
                    <a:pt x="2100" y="1079"/>
                  </a:lnTo>
                  <a:lnTo>
                    <a:pt x="2100" y="1072"/>
                  </a:lnTo>
                  <a:lnTo>
                    <a:pt x="2099" y="1066"/>
                  </a:lnTo>
                  <a:lnTo>
                    <a:pt x="2099" y="1060"/>
                  </a:lnTo>
                  <a:lnTo>
                    <a:pt x="2099" y="1053"/>
                  </a:lnTo>
                  <a:lnTo>
                    <a:pt x="2099" y="1046"/>
                  </a:lnTo>
                  <a:lnTo>
                    <a:pt x="2100" y="1040"/>
                  </a:lnTo>
                  <a:lnTo>
                    <a:pt x="2101" y="1032"/>
                  </a:lnTo>
                  <a:lnTo>
                    <a:pt x="2102" y="1026"/>
                  </a:lnTo>
                  <a:lnTo>
                    <a:pt x="2104" y="1019"/>
                  </a:lnTo>
                  <a:lnTo>
                    <a:pt x="2106" y="1012"/>
                  </a:lnTo>
                  <a:lnTo>
                    <a:pt x="2109" y="1006"/>
                  </a:lnTo>
                  <a:lnTo>
                    <a:pt x="2110" y="1004"/>
                  </a:lnTo>
                  <a:lnTo>
                    <a:pt x="2112" y="1001"/>
                  </a:lnTo>
                  <a:lnTo>
                    <a:pt x="2114" y="998"/>
                  </a:lnTo>
                  <a:lnTo>
                    <a:pt x="2116" y="995"/>
                  </a:lnTo>
                  <a:lnTo>
                    <a:pt x="2119" y="992"/>
                  </a:lnTo>
                  <a:lnTo>
                    <a:pt x="2121" y="990"/>
                  </a:lnTo>
                  <a:lnTo>
                    <a:pt x="2124" y="988"/>
                  </a:lnTo>
                  <a:lnTo>
                    <a:pt x="2126" y="986"/>
                  </a:lnTo>
                  <a:lnTo>
                    <a:pt x="2129" y="983"/>
                  </a:lnTo>
                  <a:lnTo>
                    <a:pt x="2133" y="981"/>
                  </a:lnTo>
                  <a:lnTo>
                    <a:pt x="2136" y="980"/>
                  </a:lnTo>
                  <a:lnTo>
                    <a:pt x="2140" y="978"/>
                  </a:lnTo>
                  <a:lnTo>
                    <a:pt x="2143" y="978"/>
                  </a:lnTo>
                  <a:lnTo>
                    <a:pt x="2147" y="977"/>
                  </a:lnTo>
                  <a:lnTo>
                    <a:pt x="2151" y="977"/>
                  </a:lnTo>
                  <a:close/>
                  <a:moveTo>
                    <a:pt x="5945" y="977"/>
                  </a:moveTo>
                  <a:lnTo>
                    <a:pt x="5950" y="977"/>
                  </a:lnTo>
                  <a:lnTo>
                    <a:pt x="5953" y="977"/>
                  </a:lnTo>
                  <a:lnTo>
                    <a:pt x="5956" y="977"/>
                  </a:lnTo>
                  <a:lnTo>
                    <a:pt x="5959" y="978"/>
                  </a:lnTo>
                  <a:lnTo>
                    <a:pt x="5963" y="978"/>
                  </a:lnTo>
                  <a:lnTo>
                    <a:pt x="5966" y="979"/>
                  </a:lnTo>
                  <a:lnTo>
                    <a:pt x="5969" y="980"/>
                  </a:lnTo>
                  <a:lnTo>
                    <a:pt x="5971" y="982"/>
                  </a:lnTo>
                  <a:lnTo>
                    <a:pt x="5974" y="983"/>
                  </a:lnTo>
                  <a:lnTo>
                    <a:pt x="5978" y="986"/>
                  </a:lnTo>
                  <a:lnTo>
                    <a:pt x="5983" y="990"/>
                  </a:lnTo>
                  <a:lnTo>
                    <a:pt x="5987" y="995"/>
                  </a:lnTo>
                  <a:lnTo>
                    <a:pt x="5990" y="1000"/>
                  </a:lnTo>
                  <a:lnTo>
                    <a:pt x="5993" y="1005"/>
                  </a:lnTo>
                  <a:lnTo>
                    <a:pt x="5996" y="1010"/>
                  </a:lnTo>
                  <a:lnTo>
                    <a:pt x="5998" y="1016"/>
                  </a:lnTo>
                  <a:lnTo>
                    <a:pt x="5999" y="1022"/>
                  </a:lnTo>
                  <a:lnTo>
                    <a:pt x="6001" y="1029"/>
                  </a:lnTo>
                  <a:lnTo>
                    <a:pt x="6002" y="1034"/>
                  </a:lnTo>
                  <a:lnTo>
                    <a:pt x="6002" y="1041"/>
                  </a:lnTo>
                  <a:lnTo>
                    <a:pt x="6002" y="1047"/>
                  </a:lnTo>
                  <a:lnTo>
                    <a:pt x="6002" y="1054"/>
                  </a:lnTo>
                  <a:lnTo>
                    <a:pt x="6002" y="1060"/>
                  </a:lnTo>
                  <a:lnTo>
                    <a:pt x="6001" y="1067"/>
                  </a:lnTo>
                  <a:lnTo>
                    <a:pt x="6000" y="1074"/>
                  </a:lnTo>
                  <a:lnTo>
                    <a:pt x="5999" y="1080"/>
                  </a:lnTo>
                  <a:lnTo>
                    <a:pt x="5997" y="1087"/>
                  </a:lnTo>
                  <a:lnTo>
                    <a:pt x="5995" y="1093"/>
                  </a:lnTo>
                  <a:lnTo>
                    <a:pt x="5992" y="1099"/>
                  </a:lnTo>
                  <a:lnTo>
                    <a:pt x="5992" y="1099"/>
                  </a:lnTo>
                  <a:lnTo>
                    <a:pt x="5988" y="1105"/>
                  </a:lnTo>
                  <a:lnTo>
                    <a:pt x="5983" y="1111"/>
                  </a:lnTo>
                  <a:lnTo>
                    <a:pt x="5981" y="1113"/>
                  </a:lnTo>
                  <a:lnTo>
                    <a:pt x="5978" y="1116"/>
                  </a:lnTo>
                  <a:lnTo>
                    <a:pt x="5976" y="1118"/>
                  </a:lnTo>
                  <a:lnTo>
                    <a:pt x="5973" y="1120"/>
                  </a:lnTo>
                  <a:lnTo>
                    <a:pt x="5970" y="1122"/>
                  </a:lnTo>
                  <a:lnTo>
                    <a:pt x="5967" y="1124"/>
                  </a:lnTo>
                  <a:lnTo>
                    <a:pt x="5964" y="1125"/>
                  </a:lnTo>
                  <a:lnTo>
                    <a:pt x="5961" y="1126"/>
                  </a:lnTo>
                  <a:lnTo>
                    <a:pt x="5957" y="1127"/>
                  </a:lnTo>
                  <a:lnTo>
                    <a:pt x="5954" y="1128"/>
                  </a:lnTo>
                  <a:lnTo>
                    <a:pt x="5950" y="1128"/>
                  </a:lnTo>
                  <a:lnTo>
                    <a:pt x="5946" y="1128"/>
                  </a:lnTo>
                  <a:lnTo>
                    <a:pt x="5943" y="1128"/>
                  </a:lnTo>
                  <a:lnTo>
                    <a:pt x="5939" y="1128"/>
                  </a:lnTo>
                  <a:lnTo>
                    <a:pt x="5936" y="1127"/>
                  </a:lnTo>
                  <a:lnTo>
                    <a:pt x="5933" y="1126"/>
                  </a:lnTo>
                  <a:lnTo>
                    <a:pt x="5930" y="1126"/>
                  </a:lnTo>
                  <a:lnTo>
                    <a:pt x="5928" y="1124"/>
                  </a:lnTo>
                  <a:lnTo>
                    <a:pt x="5925" y="1123"/>
                  </a:lnTo>
                  <a:lnTo>
                    <a:pt x="5922" y="1122"/>
                  </a:lnTo>
                  <a:lnTo>
                    <a:pt x="5917" y="1119"/>
                  </a:lnTo>
                  <a:lnTo>
                    <a:pt x="5913" y="1115"/>
                  </a:lnTo>
                  <a:lnTo>
                    <a:pt x="5909" y="1111"/>
                  </a:lnTo>
                  <a:lnTo>
                    <a:pt x="5906" y="1106"/>
                  </a:lnTo>
                  <a:lnTo>
                    <a:pt x="5903" y="1101"/>
                  </a:lnTo>
                  <a:lnTo>
                    <a:pt x="5900" y="1096"/>
                  </a:lnTo>
                  <a:lnTo>
                    <a:pt x="5898" y="1090"/>
                  </a:lnTo>
                  <a:lnTo>
                    <a:pt x="5896" y="1085"/>
                  </a:lnTo>
                  <a:lnTo>
                    <a:pt x="5895" y="1079"/>
                  </a:lnTo>
                  <a:lnTo>
                    <a:pt x="5894" y="1072"/>
                  </a:lnTo>
                  <a:lnTo>
                    <a:pt x="5894" y="1066"/>
                  </a:lnTo>
                  <a:lnTo>
                    <a:pt x="5894" y="1060"/>
                  </a:lnTo>
                  <a:lnTo>
                    <a:pt x="5894" y="1053"/>
                  </a:lnTo>
                  <a:lnTo>
                    <a:pt x="5894" y="1046"/>
                  </a:lnTo>
                  <a:lnTo>
                    <a:pt x="5894" y="1040"/>
                  </a:lnTo>
                  <a:lnTo>
                    <a:pt x="5896" y="1032"/>
                  </a:lnTo>
                  <a:lnTo>
                    <a:pt x="5897" y="1026"/>
                  </a:lnTo>
                  <a:lnTo>
                    <a:pt x="5898" y="1019"/>
                  </a:lnTo>
                  <a:lnTo>
                    <a:pt x="5901" y="1012"/>
                  </a:lnTo>
                  <a:lnTo>
                    <a:pt x="5903" y="1006"/>
                  </a:lnTo>
                  <a:lnTo>
                    <a:pt x="5905" y="1004"/>
                  </a:lnTo>
                  <a:lnTo>
                    <a:pt x="5907" y="1001"/>
                  </a:lnTo>
                  <a:lnTo>
                    <a:pt x="5909" y="998"/>
                  </a:lnTo>
                  <a:lnTo>
                    <a:pt x="5911" y="995"/>
                  </a:lnTo>
                  <a:lnTo>
                    <a:pt x="5913" y="992"/>
                  </a:lnTo>
                  <a:lnTo>
                    <a:pt x="5916" y="990"/>
                  </a:lnTo>
                  <a:lnTo>
                    <a:pt x="5918" y="988"/>
                  </a:lnTo>
                  <a:lnTo>
                    <a:pt x="5921" y="986"/>
                  </a:lnTo>
                  <a:lnTo>
                    <a:pt x="5924" y="983"/>
                  </a:lnTo>
                  <a:lnTo>
                    <a:pt x="5928" y="981"/>
                  </a:lnTo>
                  <a:lnTo>
                    <a:pt x="5931" y="980"/>
                  </a:lnTo>
                  <a:lnTo>
                    <a:pt x="5934" y="978"/>
                  </a:lnTo>
                  <a:lnTo>
                    <a:pt x="5938" y="978"/>
                  </a:lnTo>
                  <a:lnTo>
                    <a:pt x="5941" y="977"/>
                  </a:lnTo>
                  <a:lnTo>
                    <a:pt x="5945" y="977"/>
                  </a:lnTo>
                  <a:close/>
                  <a:moveTo>
                    <a:pt x="578" y="980"/>
                  </a:moveTo>
                  <a:lnTo>
                    <a:pt x="584" y="980"/>
                  </a:lnTo>
                  <a:lnTo>
                    <a:pt x="590" y="980"/>
                  </a:lnTo>
                  <a:lnTo>
                    <a:pt x="596" y="981"/>
                  </a:lnTo>
                  <a:lnTo>
                    <a:pt x="601" y="982"/>
                  </a:lnTo>
                  <a:lnTo>
                    <a:pt x="604" y="983"/>
                  </a:lnTo>
                  <a:lnTo>
                    <a:pt x="606" y="984"/>
                  </a:lnTo>
                  <a:lnTo>
                    <a:pt x="608" y="986"/>
                  </a:lnTo>
                  <a:lnTo>
                    <a:pt x="610" y="987"/>
                  </a:lnTo>
                  <a:lnTo>
                    <a:pt x="612" y="989"/>
                  </a:lnTo>
                  <a:lnTo>
                    <a:pt x="613" y="992"/>
                  </a:lnTo>
                  <a:lnTo>
                    <a:pt x="614" y="995"/>
                  </a:lnTo>
                  <a:lnTo>
                    <a:pt x="615" y="999"/>
                  </a:lnTo>
                  <a:lnTo>
                    <a:pt x="615" y="1001"/>
                  </a:lnTo>
                  <a:lnTo>
                    <a:pt x="616" y="1003"/>
                  </a:lnTo>
                  <a:lnTo>
                    <a:pt x="616" y="1004"/>
                  </a:lnTo>
                  <a:lnTo>
                    <a:pt x="616" y="1005"/>
                  </a:lnTo>
                  <a:lnTo>
                    <a:pt x="616" y="1007"/>
                  </a:lnTo>
                  <a:lnTo>
                    <a:pt x="616" y="1008"/>
                  </a:lnTo>
                  <a:lnTo>
                    <a:pt x="616" y="1010"/>
                  </a:lnTo>
                  <a:lnTo>
                    <a:pt x="616" y="1012"/>
                  </a:lnTo>
                  <a:lnTo>
                    <a:pt x="616" y="1016"/>
                  </a:lnTo>
                  <a:lnTo>
                    <a:pt x="616" y="1021"/>
                  </a:lnTo>
                  <a:lnTo>
                    <a:pt x="615" y="1025"/>
                  </a:lnTo>
                  <a:lnTo>
                    <a:pt x="614" y="1029"/>
                  </a:lnTo>
                  <a:lnTo>
                    <a:pt x="612" y="1032"/>
                  </a:lnTo>
                  <a:lnTo>
                    <a:pt x="611" y="1035"/>
                  </a:lnTo>
                  <a:lnTo>
                    <a:pt x="609" y="1038"/>
                  </a:lnTo>
                  <a:lnTo>
                    <a:pt x="606" y="1040"/>
                  </a:lnTo>
                  <a:lnTo>
                    <a:pt x="604" y="1042"/>
                  </a:lnTo>
                  <a:lnTo>
                    <a:pt x="601" y="1044"/>
                  </a:lnTo>
                  <a:lnTo>
                    <a:pt x="598" y="1045"/>
                  </a:lnTo>
                  <a:lnTo>
                    <a:pt x="594" y="1047"/>
                  </a:lnTo>
                  <a:lnTo>
                    <a:pt x="590" y="1047"/>
                  </a:lnTo>
                  <a:lnTo>
                    <a:pt x="586" y="1048"/>
                  </a:lnTo>
                  <a:lnTo>
                    <a:pt x="582" y="1048"/>
                  </a:lnTo>
                  <a:lnTo>
                    <a:pt x="577" y="1048"/>
                  </a:lnTo>
                  <a:lnTo>
                    <a:pt x="577" y="1045"/>
                  </a:lnTo>
                  <a:lnTo>
                    <a:pt x="577" y="1043"/>
                  </a:lnTo>
                  <a:lnTo>
                    <a:pt x="577" y="1041"/>
                  </a:lnTo>
                  <a:lnTo>
                    <a:pt x="577" y="1039"/>
                  </a:lnTo>
                  <a:lnTo>
                    <a:pt x="577" y="1036"/>
                  </a:lnTo>
                  <a:lnTo>
                    <a:pt x="577" y="1034"/>
                  </a:lnTo>
                  <a:lnTo>
                    <a:pt x="577" y="1032"/>
                  </a:lnTo>
                  <a:lnTo>
                    <a:pt x="577" y="1030"/>
                  </a:lnTo>
                  <a:lnTo>
                    <a:pt x="577" y="1027"/>
                  </a:lnTo>
                  <a:lnTo>
                    <a:pt x="577" y="1025"/>
                  </a:lnTo>
                  <a:lnTo>
                    <a:pt x="577" y="1022"/>
                  </a:lnTo>
                  <a:lnTo>
                    <a:pt x="578" y="1020"/>
                  </a:lnTo>
                  <a:lnTo>
                    <a:pt x="578" y="1017"/>
                  </a:lnTo>
                  <a:lnTo>
                    <a:pt x="578" y="1015"/>
                  </a:lnTo>
                  <a:lnTo>
                    <a:pt x="578" y="1012"/>
                  </a:lnTo>
                  <a:lnTo>
                    <a:pt x="578" y="1010"/>
                  </a:lnTo>
                  <a:lnTo>
                    <a:pt x="578" y="980"/>
                  </a:lnTo>
                  <a:close/>
                  <a:moveTo>
                    <a:pt x="5072" y="980"/>
                  </a:moveTo>
                  <a:lnTo>
                    <a:pt x="5074" y="980"/>
                  </a:lnTo>
                  <a:lnTo>
                    <a:pt x="5081" y="980"/>
                  </a:lnTo>
                  <a:lnTo>
                    <a:pt x="5088" y="981"/>
                  </a:lnTo>
                  <a:lnTo>
                    <a:pt x="5094" y="982"/>
                  </a:lnTo>
                  <a:lnTo>
                    <a:pt x="5100" y="983"/>
                  </a:lnTo>
                  <a:lnTo>
                    <a:pt x="5104" y="984"/>
                  </a:lnTo>
                  <a:lnTo>
                    <a:pt x="5106" y="985"/>
                  </a:lnTo>
                  <a:lnTo>
                    <a:pt x="5109" y="986"/>
                  </a:lnTo>
                  <a:lnTo>
                    <a:pt x="5112" y="988"/>
                  </a:lnTo>
                  <a:lnTo>
                    <a:pt x="5115" y="990"/>
                  </a:lnTo>
                  <a:lnTo>
                    <a:pt x="5117" y="992"/>
                  </a:lnTo>
                  <a:lnTo>
                    <a:pt x="5120" y="994"/>
                  </a:lnTo>
                  <a:lnTo>
                    <a:pt x="5122" y="997"/>
                  </a:lnTo>
                  <a:lnTo>
                    <a:pt x="5124" y="999"/>
                  </a:lnTo>
                  <a:lnTo>
                    <a:pt x="5126" y="1002"/>
                  </a:lnTo>
                  <a:lnTo>
                    <a:pt x="5128" y="1005"/>
                  </a:lnTo>
                  <a:lnTo>
                    <a:pt x="5130" y="1008"/>
                  </a:lnTo>
                  <a:lnTo>
                    <a:pt x="5132" y="1014"/>
                  </a:lnTo>
                  <a:lnTo>
                    <a:pt x="5135" y="1021"/>
                  </a:lnTo>
                  <a:lnTo>
                    <a:pt x="5137" y="1027"/>
                  </a:lnTo>
                  <a:lnTo>
                    <a:pt x="5138" y="1034"/>
                  </a:lnTo>
                  <a:lnTo>
                    <a:pt x="5138" y="1041"/>
                  </a:lnTo>
                  <a:lnTo>
                    <a:pt x="5139" y="1047"/>
                  </a:lnTo>
                  <a:lnTo>
                    <a:pt x="5139" y="1054"/>
                  </a:lnTo>
                  <a:lnTo>
                    <a:pt x="5138" y="1061"/>
                  </a:lnTo>
                  <a:lnTo>
                    <a:pt x="5137" y="1068"/>
                  </a:lnTo>
                  <a:lnTo>
                    <a:pt x="5135" y="1075"/>
                  </a:lnTo>
                  <a:lnTo>
                    <a:pt x="5133" y="1082"/>
                  </a:lnTo>
                  <a:lnTo>
                    <a:pt x="5131" y="1088"/>
                  </a:lnTo>
                  <a:lnTo>
                    <a:pt x="5128" y="1094"/>
                  </a:lnTo>
                  <a:lnTo>
                    <a:pt x="5124" y="1100"/>
                  </a:lnTo>
                  <a:lnTo>
                    <a:pt x="5122" y="1104"/>
                  </a:lnTo>
                  <a:lnTo>
                    <a:pt x="5119" y="1107"/>
                  </a:lnTo>
                  <a:lnTo>
                    <a:pt x="5117" y="1110"/>
                  </a:lnTo>
                  <a:lnTo>
                    <a:pt x="5114" y="1112"/>
                  </a:lnTo>
                  <a:lnTo>
                    <a:pt x="5111" y="1115"/>
                  </a:lnTo>
                  <a:lnTo>
                    <a:pt x="5108" y="1116"/>
                  </a:lnTo>
                  <a:lnTo>
                    <a:pt x="5105" y="1118"/>
                  </a:lnTo>
                  <a:lnTo>
                    <a:pt x="5102" y="1119"/>
                  </a:lnTo>
                  <a:lnTo>
                    <a:pt x="5099" y="1120"/>
                  </a:lnTo>
                  <a:lnTo>
                    <a:pt x="5096" y="1122"/>
                  </a:lnTo>
                  <a:lnTo>
                    <a:pt x="5092" y="1122"/>
                  </a:lnTo>
                  <a:lnTo>
                    <a:pt x="5089" y="1123"/>
                  </a:lnTo>
                  <a:lnTo>
                    <a:pt x="5081" y="1124"/>
                  </a:lnTo>
                  <a:lnTo>
                    <a:pt x="5073" y="1124"/>
                  </a:lnTo>
                  <a:lnTo>
                    <a:pt x="5073" y="1124"/>
                  </a:lnTo>
                  <a:lnTo>
                    <a:pt x="5071" y="1124"/>
                  </a:lnTo>
                  <a:lnTo>
                    <a:pt x="5068" y="1124"/>
                  </a:lnTo>
                  <a:lnTo>
                    <a:pt x="5067" y="1124"/>
                  </a:lnTo>
                  <a:lnTo>
                    <a:pt x="5064" y="1124"/>
                  </a:lnTo>
                  <a:lnTo>
                    <a:pt x="5062" y="1124"/>
                  </a:lnTo>
                  <a:lnTo>
                    <a:pt x="5059" y="1123"/>
                  </a:lnTo>
                  <a:lnTo>
                    <a:pt x="5057" y="1123"/>
                  </a:lnTo>
                  <a:lnTo>
                    <a:pt x="5055" y="1123"/>
                  </a:lnTo>
                  <a:lnTo>
                    <a:pt x="5055" y="1121"/>
                  </a:lnTo>
                  <a:lnTo>
                    <a:pt x="5055" y="1119"/>
                  </a:lnTo>
                  <a:lnTo>
                    <a:pt x="5055" y="1117"/>
                  </a:lnTo>
                  <a:lnTo>
                    <a:pt x="5055" y="1115"/>
                  </a:lnTo>
                  <a:lnTo>
                    <a:pt x="5055" y="1113"/>
                  </a:lnTo>
                  <a:lnTo>
                    <a:pt x="5055" y="1111"/>
                  </a:lnTo>
                  <a:lnTo>
                    <a:pt x="5055" y="1109"/>
                  </a:lnTo>
                  <a:lnTo>
                    <a:pt x="5055" y="1107"/>
                  </a:lnTo>
                  <a:lnTo>
                    <a:pt x="5055" y="1092"/>
                  </a:lnTo>
                  <a:lnTo>
                    <a:pt x="5055" y="1076"/>
                  </a:lnTo>
                  <a:lnTo>
                    <a:pt x="5055" y="1060"/>
                  </a:lnTo>
                  <a:lnTo>
                    <a:pt x="5055" y="1044"/>
                  </a:lnTo>
                  <a:lnTo>
                    <a:pt x="5055" y="1029"/>
                  </a:lnTo>
                  <a:lnTo>
                    <a:pt x="5055" y="1013"/>
                  </a:lnTo>
                  <a:lnTo>
                    <a:pt x="5056" y="997"/>
                  </a:lnTo>
                  <a:lnTo>
                    <a:pt x="5056" y="981"/>
                  </a:lnTo>
                  <a:lnTo>
                    <a:pt x="5059" y="981"/>
                  </a:lnTo>
                  <a:lnTo>
                    <a:pt x="5061" y="981"/>
                  </a:lnTo>
                  <a:lnTo>
                    <a:pt x="5063" y="981"/>
                  </a:lnTo>
                  <a:lnTo>
                    <a:pt x="5065" y="980"/>
                  </a:lnTo>
                  <a:lnTo>
                    <a:pt x="5068" y="980"/>
                  </a:lnTo>
                  <a:lnTo>
                    <a:pt x="5070" y="980"/>
                  </a:lnTo>
                  <a:lnTo>
                    <a:pt x="5072" y="980"/>
                  </a:lnTo>
                  <a:close/>
                  <a:moveTo>
                    <a:pt x="358" y="1013"/>
                  </a:moveTo>
                  <a:lnTo>
                    <a:pt x="361" y="1020"/>
                  </a:lnTo>
                  <a:lnTo>
                    <a:pt x="364" y="1027"/>
                  </a:lnTo>
                  <a:lnTo>
                    <a:pt x="367" y="1034"/>
                  </a:lnTo>
                  <a:lnTo>
                    <a:pt x="369" y="1042"/>
                  </a:lnTo>
                  <a:lnTo>
                    <a:pt x="372" y="1049"/>
                  </a:lnTo>
                  <a:lnTo>
                    <a:pt x="375" y="1057"/>
                  </a:lnTo>
                  <a:lnTo>
                    <a:pt x="378" y="1064"/>
                  </a:lnTo>
                  <a:lnTo>
                    <a:pt x="380" y="1072"/>
                  </a:lnTo>
                  <a:lnTo>
                    <a:pt x="334" y="1072"/>
                  </a:lnTo>
                  <a:lnTo>
                    <a:pt x="335" y="1069"/>
                  </a:lnTo>
                  <a:lnTo>
                    <a:pt x="338" y="1062"/>
                  </a:lnTo>
                  <a:lnTo>
                    <a:pt x="340" y="1055"/>
                  </a:lnTo>
                  <a:lnTo>
                    <a:pt x="343" y="1048"/>
                  </a:lnTo>
                  <a:lnTo>
                    <a:pt x="346" y="1041"/>
                  </a:lnTo>
                  <a:lnTo>
                    <a:pt x="349" y="1034"/>
                  </a:lnTo>
                  <a:lnTo>
                    <a:pt x="352" y="1027"/>
                  </a:lnTo>
                  <a:lnTo>
                    <a:pt x="355" y="1019"/>
                  </a:lnTo>
                  <a:lnTo>
                    <a:pt x="358" y="1013"/>
                  </a:lnTo>
                  <a:close/>
                  <a:moveTo>
                    <a:pt x="5486" y="1013"/>
                  </a:moveTo>
                  <a:lnTo>
                    <a:pt x="5489" y="1020"/>
                  </a:lnTo>
                  <a:lnTo>
                    <a:pt x="5492" y="1027"/>
                  </a:lnTo>
                  <a:lnTo>
                    <a:pt x="5495" y="1034"/>
                  </a:lnTo>
                  <a:lnTo>
                    <a:pt x="5497" y="1042"/>
                  </a:lnTo>
                  <a:lnTo>
                    <a:pt x="5500" y="1049"/>
                  </a:lnTo>
                  <a:lnTo>
                    <a:pt x="5503" y="1057"/>
                  </a:lnTo>
                  <a:lnTo>
                    <a:pt x="5506" y="1064"/>
                  </a:lnTo>
                  <a:lnTo>
                    <a:pt x="5508" y="1072"/>
                  </a:lnTo>
                  <a:lnTo>
                    <a:pt x="5462" y="1072"/>
                  </a:lnTo>
                  <a:lnTo>
                    <a:pt x="5463" y="1069"/>
                  </a:lnTo>
                  <a:lnTo>
                    <a:pt x="5465" y="1062"/>
                  </a:lnTo>
                  <a:lnTo>
                    <a:pt x="5468" y="1055"/>
                  </a:lnTo>
                  <a:lnTo>
                    <a:pt x="5471" y="1048"/>
                  </a:lnTo>
                  <a:lnTo>
                    <a:pt x="5474" y="1041"/>
                  </a:lnTo>
                  <a:lnTo>
                    <a:pt x="5477" y="1034"/>
                  </a:lnTo>
                  <a:lnTo>
                    <a:pt x="5480" y="1027"/>
                  </a:lnTo>
                  <a:lnTo>
                    <a:pt x="5483" y="1019"/>
                  </a:lnTo>
                  <a:lnTo>
                    <a:pt x="5486" y="10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272858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79154"/>
            <a:ext cx="5181600" cy="487719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 dirty="0"/>
              <a:t>STEM/MARK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3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8" y="1472804"/>
            <a:ext cx="5157787" cy="584775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186169"/>
            <a:ext cx="5157787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72804"/>
            <a:ext cx="5183188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186169"/>
            <a:ext cx="5183188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/>
              <a:t>STEM/MARK</a:t>
            </a:r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1476462"/>
            <a:ext cx="3394076" cy="4879889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1476462"/>
            <a:ext cx="3395665" cy="4879889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1476462"/>
            <a:ext cx="3395665" cy="4879889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/>
              <a:t>STEM/MARK</a:t>
            </a:r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 s nadpi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186169"/>
            <a:ext cx="3394076" cy="4170182"/>
          </a:xfrm>
          <a:noFill/>
        </p:spPr>
        <p:txBody>
          <a:bodyPr lIns="180000" tIns="108000" rIns="72000" bIns="216000">
            <a:noAutofit/>
          </a:bodyPr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398167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5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7958135" y="2186169"/>
            <a:ext cx="3395665" cy="4170182"/>
          </a:xfrm>
          <a:noFill/>
        </p:spPr>
        <p:txBody>
          <a:bodyPr lIns="180000" tIns="108000" rIns="72000" bIns="216000"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39789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6" name="Zástupný symbol pro text 2"/>
          <p:cNvSpPr>
            <a:spLocks noGrp="1"/>
          </p:cNvSpPr>
          <p:nvPr>
            <p:ph type="body" idx="11" hasCustomPrompt="1"/>
          </p:nvPr>
        </p:nvSpPr>
        <p:spPr>
          <a:xfrm>
            <a:off x="4399756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7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7958135" y="1472804"/>
            <a:ext cx="3394076" cy="584775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/>
              <a:t>STEM/MARK</a:t>
            </a:r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3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9" name="Obrázek 1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6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/>
              <a:t>STEM/MARK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1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/>
              <a:t>STEM/MARK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C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3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cs-CZ" sz="2000" b="1" kern="120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KONTAKTNÍ OSOBA</a:t>
            </a:r>
            <a:endParaRPr lang="cs-CZ" sz="1800" noProof="1">
              <a:solidFill>
                <a:schemeClr val="bg1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/>
              <a:t>Kliknutím lze upravit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13" y="457200"/>
            <a:ext cx="2598056" cy="48646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none" noProof="1">
                <a:solidFill>
                  <a:schemeClr val="bg1"/>
                </a:solidFill>
              </a:rPr>
              <a:t>@stemmark</a:t>
            </a:r>
            <a:endParaRPr lang="cs-CZ" sz="1800" noProof="1">
              <a:solidFill>
                <a:schemeClr val="bg1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noProof="1"/>
              <a:t>slideshare.net/stemmark</a:t>
            </a:r>
            <a:endParaRPr lang="cs-CZ" sz="1800" noProof="1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3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u="none" noProof="1">
                <a:solidFill>
                  <a:schemeClr val="bg1"/>
                </a:solidFill>
              </a:rPr>
              <a:t>www.stemmark.cz</a:t>
            </a:r>
            <a:endParaRPr lang="cs-CZ" u="none" noProof="1">
              <a:solidFill>
                <a:schemeClr val="bg1"/>
              </a:solidFill>
            </a:endParaRPr>
          </a:p>
        </p:txBody>
      </p:sp>
      <p:sp>
        <p:nvSpPr>
          <p:cNvPr id="27" name="Obdélník 26">
            <a:hlinkClick r:id="rId3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kern="120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STEM/MARK, a.s.</a:t>
            </a:r>
          </a:p>
          <a:p>
            <a:r>
              <a:rPr lang="cs-CZ" sz="1800" noProof="1">
                <a:solidFill>
                  <a:schemeClr val="bg1"/>
                </a:solidFill>
              </a:rPr>
              <a:t>Smrčkova 2485/4</a:t>
            </a:r>
            <a:br>
              <a:rPr lang="cs-CZ" sz="1800" noProof="1">
                <a:solidFill>
                  <a:schemeClr val="bg1"/>
                </a:solidFill>
              </a:rPr>
            </a:br>
            <a:r>
              <a:rPr lang="cs-CZ" sz="1800" noProof="1">
                <a:solidFill>
                  <a:schemeClr val="bg1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/>
              <a:t>fotka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45741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2621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2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413" y="465541"/>
            <a:ext cx="2613744" cy="4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5158"/>
            <a:ext cx="12192000" cy="4382842"/>
          </a:xfrm>
          <a:prstGeom prst="rect">
            <a:avLst/>
          </a:prstGeom>
          <a:ln>
            <a:noFill/>
          </a:ln>
        </p:spPr>
      </p:pic>
      <p:sp>
        <p:nvSpPr>
          <p:cNvPr id="28" name="Obdélník 27">
            <a:hlinkClick r:id="rId4"/>
          </p:cNvPr>
          <p:cNvSpPr/>
          <p:nvPr userDrawn="1"/>
        </p:nvSpPr>
        <p:spPr>
          <a:xfrm>
            <a:off x="4417262" y="2844577"/>
            <a:ext cx="3164638" cy="4001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kern="120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CONTACT US</a:t>
            </a:r>
            <a:endParaRPr lang="cs-CZ" sz="1800" noProof="1">
              <a:solidFill>
                <a:schemeClr val="bg1"/>
              </a:solidFill>
            </a:endParaRPr>
          </a:p>
        </p:txBody>
      </p:sp>
      <p:sp>
        <p:nvSpPr>
          <p:cNvPr id="10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4417262" y="3204187"/>
            <a:ext cx="3640888" cy="646331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/>
              <a:t>Kliknutím lze upravit styly předlohy textu.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4619624"/>
            <a:ext cx="460376" cy="460376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55" y="5221286"/>
            <a:ext cx="460376" cy="460376"/>
          </a:xfrm>
          <a:prstGeom prst="rect">
            <a:avLst/>
          </a:prstGeom>
        </p:spPr>
      </p:pic>
      <p:sp>
        <p:nvSpPr>
          <p:cNvPr id="17" name="Zástupný symbol pro text 4"/>
          <p:cNvSpPr txBox="1">
            <a:spLocks/>
          </p:cNvSpPr>
          <p:nvPr userDrawn="1"/>
        </p:nvSpPr>
        <p:spPr>
          <a:xfrm>
            <a:off x="1193371" y="4619625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u="none" noProof="1">
                <a:solidFill>
                  <a:schemeClr val="bg1"/>
                </a:solidFill>
              </a:rPr>
              <a:t>@stemmark</a:t>
            </a:r>
            <a:endParaRPr lang="cs-CZ" sz="1800" noProof="1">
              <a:solidFill>
                <a:schemeClr val="bg1"/>
              </a:solidFill>
            </a:endParaRPr>
          </a:p>
        </p:txBody>
      </p:sp>
      <p:sp>
        <p:nvSpPr>
          <p:cNvPr id="18" name="Zástupný symbol pro text 4"/>
          <p:cNvSpPr txBox="1">
            <a:spLocks/>
          </p:cNvSpPr>
          <p:nvPr userDrawn="1"/>
        </p:nvSpPr>
        <p:spPr>
          <a:xfrm>
            <a:off x="1193371" y="5221286"/>
            <a:ext cx="2877457" cy="460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48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—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noProof="1"/>
              <a:t>slideshare.net/stemmark</a:t>
            </a:r>
            <a:endParaRPr lang="cs-CZ" sz="1800" noProof="1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543197"/>
            <a:ext cx="271878" cy="27187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35" y="4160395"/>
            <a:ext cx="271878" cy="270874"/>
          </a:xfrm>
          <a:prstGeom prst="rect">
            <a:avLst/>
          </a:prstGeom>
        </p:spPr>
      </p:pic>
      <p:sp>
        <p:nvSpPr>
          <p:cNvPr id="19" name="Zástupný symbol pro text 6"/>
          <p:cNvSpPr>
            <a:spLocks noGrp="1"/>
          </p:cNvSpPr>
          <p:nvPr>
            <p:ph type="body" sz="quarter" idx="16" hasCustomPrompt="1"/>
          </p:nvPr>
        </p:nvSpPr>
        <p:spPr>
          <a:xfrm>
            <a:off x="4919511" y="4157332"/>
            <a:ext cx="3033864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1"/>
              <a:t>+420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7" hasCustomPrompt="1"/>
          </p:nvPr>
        </p:nvSpPr>
        <p:spPr>
          <a:xfrm>
            <a:off x="4919511" y="4550043"/>
            <a:ext cx="4719789" cy="276999"/>
          </a:xfrm>
        </p:spPr>
        <p:txBody>
          <a:bodyPr wrap="square" tIns="0" bIns="0"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@stemmark.cz</a:t>
            </a:r>
            <a:endParaRPr lang="cs-CZ" noProof="1"/>
          </a:p>
        </p:txBody>
      </p:sp>
      <p:sp>
        <p:nvSpPr>
          <p:cNvPr id="26" name="Obdélník 25">
            <a:hlinkClick r:id="rId4"/>
          </p:cNvPr>
          <p:cNvSpPr/>
          <p:nvPr userDrawn="1"/>
        </p:nvSpPr>
        <p:spPr>
          <a:xfrm>
            <a:off x="597954" y="4015916"/>
            <a:ext cx="19984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u="none" noProof="1">
                <a:solidFill>
                  <a:schemeClr val="bg1"/>
                </a:solidFill>
              </a:rPr>
              <a:t>www.stemmark.cz</a:t>
            </a:r>
            <a:endParaRPr lang="cs-CZ" u="none" noProof="1">
              <a:solidFill>
                <a:schemeClr val="bg1"/>
              </a:solidFill>
            </a:endParaRPr>
          </a:p>
        </p:txBody>
      </p:sp>
      <p:sp>
        <p:nvSpPr>
          <p:cNvPr id="27" name="Obdélník 26">
            <a:hlinkClick r:id="rId4"/>
          </p:cNvPr>
          <p:cNvSpPr/>
          <p:nvPr userDrawn="1"/>
        </p:nvSpPr>
        <p:spPr>
          <a:xfrm>
            <a:off x="597954" y="2844577"/>
            <a:ext cx="2269789" cy="10310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kern="1200" noProof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STEM/MARK, a.s.</a:t>
            </a:r>
          </a:p>
          <a:p>
            <a:r>
              <a:rPr lang="cs-CZ" sz="1800" noProof="1">
                <a:solidFill>
                  <a:schemeClr val="bg1"/>
                </a:solidFill>
              </a:rPr>
              <a:t>Smrčkova 2485/4</a:t>
            </a:r>
            <a:br>
              <a:rPr lang="cs-CZ" sz="1800" noProof="1">
                <a:solidFill>
                  <a:schemeClr val="bg1"/>
                </a:solidFill>
              </a:rPr>
            </a:br>
            <a:r>
              <a:rPr lang="cs-CZ" sz="1800" noProof="1">
                <a:solidFill>
                  <a:schemeClr val="bg1"/>
                </a:solidFill>
              </a:rPr>
              <a:t>180 00  Praha 8</a:t>
            </a:r>
          </a:p>
        </p:txBody>
      </p:sp>
      <p:sp>
        <p:nvSpPr>
          <p:cNvPr id="4" name="Zástupný symbol pro obrázek 3"/>
          <p:cNvSpPr>
            <a:spLocks noGrp="1"/>
          </p:cNvSpPr>
          <p:nvPr>
            <p:ph type="pic" sz="quarter" idx="18" hasCustomPrompt="1"/>
          </p:nvPr>
        </p:nvSpPr>
        <p:spPr>
          <a:xfrm>
            <a:off x="7617108" y="2793579"/>
            <a:ext cx="1549400" cy="1549400"/>
          </a:xfrm>
          <a:prstGeom prst="ellipse">
            <a:avLst/>
          </a:prstGeom>
        </p:spPr>
        <p:txBody>
          <a:bodyPr tIns="0" bIns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cs-CZ" noProof="1"/>
              <a:t>fotka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28963" cy="98543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8006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ávěrečný snímek - sm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ovéPole 36"/>
          <p:cNvSpPr txBox="1">
            <a:spLocks noChangeAspect="1"/>
          </p:cNvSpPr>
          <p:nvPr userDrawn="1"/>
        </p:nvSpPr>
        <p:spPr>
          <a:xfrm>
            <a:off x="1249709" y="3578317"/>
            <a:ext cx="3779939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TextovéPole 36"/>
          <p:cNvSpPr txBox="1">
            <a:spLocks noChangeAspect="1"/>
          </p:cNvSpPr>
          <p:nvPr userDrawn="1"/>
        </p:nvSpPr>
        <p:spPr>
          <a:xfrm>
            <a:off x="1251107" y="2849872"/>
            <a:ext cx="3778541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TextovéPole 36"/>
          <p:cNvSpPr txBox="1">
            <a:spLocks noChangeAspect="1"/>
          </p:cNvSpPr>
          <p:nvPr userDrawn="1"/>
        </p:nvSpPr>
        <p:spPr>
          <a:xfrm>
            <a:off x="1244116" y="2121427"/>
            <a:ext cx="3785532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Zástupný symbol pro text 39"/>
          <p:cNvSpPr>
            <a:spLocks noGrp="1"/>
          </p:cNvSpPr>
          <p:nvPr>
            <p:ph type="body" sz="quarter" idx="10"/>
          </p:nvPr>
        </p:nvSpPr>
        <p:spPr>
          <a:xfrm>
            <a:off x="1248311" y="2121427"/>
            <a:ext cx="3781337" cy="416892"/>
          </a:xfrm>
          <a:noFill/>
        </p:spPr>
        <p:txBody>
          <a:bodyPr lIns="288000" rIns="72000" anchor="ctr"/>
          <a:lstStyle>
            <a:lvl1pPr>
              <a:defRPr sz="1400" b="1"/>
            </a:lvl1pPr>
          </a:lstStyle>
          <a:p>
            <a:pPr lvl="0"/>
            <a:r>
              <a:rPr lang="cs-CZ" dirty="0"/>
              <a:t>Kliknutím lze upravit styly</a:t>
            </a:r>
          </a:p>
        </p:txBody>
      </p:sp>
      <p:sp>
        <p:nvSpPr>
          <p:cNvPr id="41" name="Zástupný symbol pro text 39"/>
          <p:cNvSpPr>
            <a:spLocks noGrp="1"/>
          </p:cNvSpPr>
          <p:nvPr>
            <p:ph type="body" sz="quarter" idx="11"/>
          </p:nvPr>
        </p:nvSpPr>
        <p:spPr>
          <a:xfrm>
            <a:off x="1249709" y="2849872"/>
            <a:ext cx="3779939" cy="416891"/>
          </a:xfrm>
          <a:noFill/>
        </p:spPr>
        <p:txBody>
          <a:bodyPr lIns="288000" rIns="72000" anchor="ctr"/>
          <a:lstStyle>
            <a:lvl1pPr>
              <a:defRPr sz="1400" b="1"/>
            </a:lvl1pPr>
          </a:lstStyle>
          <a:p>
            <a:pPr lvl="0"/>
            <a:r>
              <a:rPr lang="cs-CZ" dirty="0"/>
              <a:t>Kliknutím lze upravit styly</a:t>
            </a:r>
          </a:p>
        </p:txBody>
      </p:sp>
      <p:sp>
        <p:nvSpPr>
          <p:cNvPr id="42" name="Zástupný symbol pro text 39"/>
          <p:cNvSpPr>
            <a:spLocks noGrp="1"/>
          </p:cNvSpPr>
          <p:nvPr>
            <p:ph type="body" sz="quarter" idx="12"/>
          </p:nvPr>
        </p:nvSpPr>
        <p:spPr>
          <a:xfrm>
            <a:off x="1251107" y="3578317"/>
            <a:ext cx="3778541" cy="416892"/>
          </a:xfrm>
          <a:noFill/>
        </p:spPr>
        <p:txBody>
          <a:bodyPr lIns="288000" rIns="72000" anchor="ctr"/>
          <a:lstStyle>
            <a:lvl1pPr>
              <a:defRPr sz="1400" b="1"/>
            </a:lvl1pPr>
          </a:lstStyle>
          <a:p>
            <a:pPr lvl="0"/>
            <a:r>
              <a:rPr lang="cs-CZ" dirty="0"/>
              <a:t>Kliknutím lze upravit styly</a:t>
            </a:r>
          </a:p>
        </p:txBody>
      </p:sp>
      <p:sp>
        <p:nvSpPr>
          <p:cNvPr id="31" name="TextovéPole 36"/>
          <p:cNvSpPr txBox="1">
            <a:spLocks noChangeAspect="1"/>
          </p:cNvSpPr>
          <p:nvPr userDrawn="1"/>
        </p:nvSpPr>
        <p:spPr>
          <a:xfrm>
            <a:off x="1249709" y="5012836"/>
            <a:ext cx="3779939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@</a:t>
            </a:r>
            <a:r>
              <a:rPr lang="cs-CZ" sz="1400" dirty="0" err="1">
                <a:solidFill>
                  <a:schemeClr val="tx1"/>
                </a:solidFill>
                <a:latin typeface="+mj-lt"/>
              </a:rPr>
              <a:t>stemmark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TextovéPole 36"/>
          <p:cNvSpPr txBox="1">
            <a:spLocks noChangeAspect="1"/>
          </p:cNvSpPr>
          <p:nvPr userDrawn="1"/>
        </p:nvSpPr>
        <p:spPr>
          <a:xfrm>
            <a:off x="1251107" y="5760855"/>
            <a:ext cx="3778541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400" dirty="0">
                <a:solidFill>
                  <a:schemeClr val="tx1"/>
                </a:solidFill>
                <a:latin typeface="+mj-lt"/>
              </a:rPr>
              <a:t>slideshare.net/</a:t>
            </a:r>
            <a:r>
              <a:rPr lang="cs-CZ" sz="1400" dirty="0" err="1">
                <a:solidFill>
                  <a:schemeClr val="tx1"/>
                </a:solidFill>
                <a:latin typeface="+mj-lt"/>
              </a:rPr>
              <a:t>stemmark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ovéPole 36"/>
          <p:cNvSpPr txBox="1">
            <a:spLocks noChangeAspect="1"/>
          </p:cNvSpPr>
          <p:nvPr/>
        </p:nvSpPr>
        <p:spPr>
          <a:xfrm>
            <a:off x="1248311" y="4289984"/>
            <a:ext cx="3781337" cy="416892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88000" tIns="72000" rIns="72000" bIns="72000" rtlCol="0" anchor="ctr">
            <a:noAutofit/>
          </a:bodyPr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1400" dirty="0" err="1">
                <a:solidFill>
                  <a:schemeClr val="tx1"/>
                </a:solidFill>
                <a:latin typeface="+mj-lt"/>
              </a:rPr>
              <a:t>www.stemmark.cz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708964" y="2745043"/>
            <a:ext cx="659222" cy="632986"/>
            <a:chOff x="393024" y="2745043"/>
            <a:chExt cx="659222" cy="632986"/>
          </a:xfrm>
        </p:grpSpPr>
        <p:sp>
          <p:nvSpPr>
            <p:cNvPr id="9" name="Ovál 8"/>
            <p:cNvSpPr/>
            <p:nvPr/>
          </p:nvSpPr>
          <p:spPr>
            <a:xfrm>
              <a:off x="393024" y="2745043"/>
              <a:ext cx="659222" cy="6329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1" name="Picture 4" descr="P:\08_Inovace\vektorová grafika\handdrawn_icons\g16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17" y="2821370"/>
              <a:ext cx="283682" cy="487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Skupina 32"/>
          <p:cNvGrpSpPr/>
          <p:nvPr userDrawn="1"/>
        </p:nvGrpSpPr>
        <p:grpSpPr>
          <a:xfrm>
            <a:off x="708964" y="4156496"/>
            <a:ext cx="659222" cy="632986"/>
            <a:chOff x="393024" y="4156496"/>
            <a:chExt cx="659222" cy="632986"/>
          </a:xfrm>
        </p:grpSpPr>
        <p:sp>
          <p:nvSpPr>
            <p:cNvPr id="10" name="Ovál 9"/>
            <p:cNvSpPr/>
            <p:nvPr/>
          </p:nvSpPr>
          <p:spPr>
            <a:xfrm>
              <a:off x="393024" y="4156496"/>
              <a:ext cx="659222" cy="6329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2" name="Picture 4" descr="P:\08_Inovace\vektorová grafika\handdrawn_icons\g1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27" y="4305587"/>
              <a:ext cx="335302" cy="337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708964" y="3454746"/>
            <a:ext cx="659222" cy="632986"/>
            <a:chOff x="393024" y="3351383"/>
            <a:chExt cx="659222" cy="632986"/>
          </a:xfrm>
        </p:grpSpPr>
        <p:sp>
          <p:nvSpPr>
            <p:cNvPr id="18" name="Ovál 17"/>
            <p:cNvSpPr/>
            <p:nvPr/>
          </p:nvSpPr>
          <p:spPr>
            <a:xfrm>
              <a:off x="393024" y="3351383"/>
              <a:ext cx="659222" cy="6329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9" name="Picture 5" descr="P:\08_Inovace\vektorová grafika\handdrawn_icons\g14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14" y="3501546"/>
              <a:ext cx="434458" cy="315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Skupina 14"/>
          <p:cNvGrpSpPr/>
          <p:nvPr/>
        </p:nvGrpSpPr>
        <p:grpSpPr>
          <a:xfrm>
            <a:off x="701207" y="2009810"/>
            <a:ext cx="659222" cy="632986"/>
            <a:chOff x="385267" y="1739476"/>
            <a:chExt cx="659222" cy="632986"/>
          </a:xfrm>
        </p:grpSpPr>
        <p:sp>
          <p:nvSpPr>
            <p:cNvPr id="16" name="Ovál 15"/>
            <p:cNvSpPr/>
            <p:nvPr/>
          </p:nvSpPr>
          <p:spPr>
            <a:xfrm>
              <a:off x="385267" y="1739476"/>
              <a:ext cx="659222" cy="63298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105000"/>
                </a:lnSpc>
                <a:spcBef>
                  <a:spcPct val="20000"/>
                </a:spcBef>
                <a:spcAft>
                  <a:spcPct val="0"/>
                </a:spcAft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>
                <a:solidFill>
                  <a:schemeClr val="bg1">
                    <a:lumMod val="9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241" y="1794089"/>
              <a:ext cx="451932" cy="511202"/>
            </a:xfrm>
            <a:prstGeom prst="rect">
              <a:avLst/>
            </a:prstGeom>
          </p:spPr>
        </p:pic>
      </p:grpSp>
      <p:sp>
        <p:nvSpPr>
          <p:cNvPr id="34" name="Nadpis 2"/>
          <p:cNvSpPr>
            <a:spLocks noGrp="1"/>
          </p:cNvSpPr>
          <p:nvPr>
            <p:ph type="title"/>
          </p:nvPr>
        </p:nvSpPr>
        <p:spPr>
          <a:xfrm>
            <a:off x="844550" y="57150"/>
            <a:ext cx="10504488" cy="1205593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endParaRPr lang="cs-CZ" dirty="0"/>
          </a:p>
        </p:txBody>
      </p:sp>
      <p:sp>
        <p:nvSpPr>
          <p:cNvPr id="35" name="Ovál 34"/>
          <p:cNvSpPr/>
          <p:nvPr userDrawn="1"/>
        </p:nvSpPr>
        <p:spPr>
          <a:xfrm>
            <a:off x="709884" y="5652808"/>
            <a:ext cx="659222" cy="63298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6" name="Ovál 35"/>
          <p:cNvSpPr/>
          <p:nvPr userDrawn="1"/>
        </p:nvSpPr>
        <p:spPr>
          <a:xfrm>
            <a:off x="706586" y="4904789"/>
            <a:ext cx="659222" cy="632986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solidFill>
                <a:schemeClr val="bg1">
                  <a:lumMod val="9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7" name="Skupina 36"/>
          <p:cNvGrpSpPr/>
          <p:nvPr userDrawn="1"/>
        </p:nvGrpSpPr>
        <p:grpSpPr>
          <a:xfrm>
            <a:off x="843825" y="5785010"/>
            <a:ext cx="390415" cy="423100"/>
            <a:chOff x="4629150" y="5527676"/>
            <a:chExt cx="341313" cy="369888"/>
          </a:xfrm>
          <a:solidFill>
            <a:schemeClr val="bg1">
              <a:lumMod val="95000"/>
            </a:schemeClr>
          </a:solidFill>
        </p:grpSpPr>
        <p:sp>
          <p:nvSpPr>
            <p:cNvPr id="38" name="Oval 9"/>
            <p:cNvSpPr>
              <a:spLocks noChangeArrowheads="1"/>
            </p:cNvSpPr>
            <p:nvPr userDrawn="1"/>
          </p:nvSpPr>
          <p:spPr bwMode="auto">
            <a:xfrm>
              <a:off x="4808538" y="5629276"/>
              <a:ext cx="8255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Oval 10"/>
            <p:cNvSpPr>
              <a:spLocks noChangeArrowheads="1"/>
            </p:cNvSpPr>
            <p:nvPr userDrawn="1"/>
          </p:nvSpPr>
          <p:spPr bwMode="auto">
            <a:xfrm>
              <a:off x="4713288" y="5629276"/>
              <a:ext cx="82550" cy="762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11"/>
            <p:cNvSpPr>
              <a:spLocks noEditPoints="1"/>
            </p:cNvSpPr>
            <p:nvPr userDrawn="1"/>
          </p:nvSpPr>
          <p:spPr bwMode="auto">
            <a:xfrm>
              <a:off x="4629150" y="5527676"/>
              <a:ext cx="341313" cy="369888"/>
            </a:xfrm>
            <a:custGeom>
              <a:avLst/>
              <a:gdLst>
                <a:gd name="T0" fmla="*/ 207 w 218"/>
                <a:gd name="T1" fmla="*/ 103 h 236"/>
                <a:gd name="T2" fmla="*/ 204 w 218"/>
                <a:gd name="T3" fmla="*/ 105 h 236"/>
                <a:gd name="T4" fmla="*/ 204 w 218"/>
                <a:gd name="T5" fmla="*/ 21 h 236"/>
                <a:gd name="T6" fmla="*/ 185 w 218"/>
                <a:gd name="T7" fmla="*/ 0 h 236"/>
                <a:gd name="T8" fmla="*/ 33 w 218"/>
                <a:gd name="T9" fmla="*/ 0 h 236"/>
                <a:gd name="T10" fmla="*/ 13 w 218"/>
                <a:gd name="T11" fmla="*/ 21 h 236"/>
                <a:gd name="T12" fmla="*/ 13 w 218"/>
                <a:gd name="T13" fmla="*/ 105 h 236"/>
                <a:gd name="T14" fmla="*/ 11 w 218"/>
                <a:gd name="T15" fmla="*/ 103 h 236"/>
                <a:gd name="T16" fmla="*/ 4 w 218"/>
                <a:gd name="T17" fmla="*/ 111 h 236"/>
                <a:gd name="T18" fmla="*/ 49 w 218"/>
                <a:gd name="T19" fmla="*/ 141 h 236"/>
                <a:gd name="T20" fmla="*/ 106 w 218"/>
                <a:gd name="T21" fmla="*/ 194 h 236"/>
                <a:gd name="T22" fmla="*/ 106 w 218"/>
                <a:gd name="T23" fmla="*/ 153 h 236"/>
                <a:gd name="T24" fmla="*/ 112 w 218"/>
                <a:gd name="T25" fmla="*/ 154 h 236"/>
                <a:gd name="T26" fmla="*/ 112 w 218"/>
                <a:gd name="T27" fmla="*/ 194 h 236"/>
                <a:gd name="T28" fmla="*/ 169 w 218"/>
                <a:gd name="T29" fmla="*/ 141 h 236"/>
                <a:gd name="T30" fmla="*/ 214 w 218"/>
                <a:gd name="T31" fmla="*/ 111 h 236"/>
                <a:gd name="T32" fmla="*/ 207 w 218"/>
                <a:gd name="T33" fmla="*/ 103 h 236"/>
                <a:gd name="T34" fmla="*/ 194 w 218"/>
                <a:gd name="T35" fmla="*/ 111 h 236"/>
                <a:gd name="T36" fmla="*/ 126 w 218"/>
                <a:gd name="T37" fmla="*/ 124 h 236"/>
                <a:gd name="T38" fmla="*/ 112 w 218"/>
                <a:gd name="T39" fmla="*/ 135 h 236"/>
                <a:gd name="T40" fmla="*/ 104 w 218"/>
                <a:gd name="T41" fmla="*/ 128 h 236"/>
                <a:gd name="T42" fmla="*/ 103 w 218"/>
                <a:gd name="T43" fmla="*/ 127 h 236"/>
                <a:gd name="T44" fmla="*/ 92 w 218"/>
                <a:gd name="T45" fmla="*/ 124 h 236"/>
                <a:gd name="T46" fmla="*/ 25 w 218"/>
                <a:gd name="T47" fmla="*/ 112 h 236"/>
                <a:gd name="T48" fmla="*/ 25 w 218"/>
                <a:gd name="T49" fmla="*/ 31 h 236"/>
                <a:gd name="T50" fmla="*/ 42 w 218"/>
                <a:gd name="T51" fmla="*/ 11 h 236"/>
                <a:gd name="T52" fmla="*/ 177 w 218"/>
                <a:gd name="T53" fmla="*/ 11 h 236"/>
                <a:gd name="T54" fmla="*/ 194 w 218"/>
                <a:gd name="T55" fmla="*/ 31 h 236"/>
                <a:gd name="T56" fmla="*/ 194 w 218"/>
                <a:gd name="T57" fmla="*/ 11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8" h="236">
                  <a:moveTo>
                    <a:pt x="207" y="103"/>
                  </a:moveTo>
                  <a:cubicBezTo>
                    <a:pt x="206" y="104"/>
                    <a:pt x="205" y="105"/>
                    <a:pt x="204" y="105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204" y="9"/>
                    <a:pt x="196" y="0"/>
                    <a:pt x="18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2" y="0"/>
                    <a:pt x="13" y="9"/>
                    <a:pt x="13" y="21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2" y="105"/>
                    <a:pt x="12" y="104"/>
                    <a:pt x="11" y="103"/>
                  </a:cubicBezTo>
                  <a:cubicBezTo>
                    <a:pt x="4" y="99"/>
                    <a:pt x="0" y="105"/>
                    <a:pt x="4" y="111"/>
                  </a:cubicBezTo>
                  <a:cubicBezTo>
                    <a:pt x="12" y="120"/>
                    <a:pt x="26" y="132"/>
                    <a:pt x="49" y="141"/>
                  </a:cubicBezTo>
                  <a:cubicBezTo>
                    <a:pt x="25" y="223"/>
                    <a:pt x="107" y="236"/>
                    <a:pt x="106" y="194"/>
                  </a:cubicBezTo>
                  <a:cubicBezTo>
                    <a:pt x="106" y="195"/>
                    <a:pt x="106" y="170"/>
                    <a:pt x="106" y="153"/>
                  </a:cubicBezTo>
                  <a:cubicBezTo>
                    <a:pt x="108" y="153"/>
                    <a:pt x="110" y="154"/>
                    <a:pt x="112" y="154"/>
                  </a:cubicBezTo>
                  <a:cubicBezTo>
                    <a:pt x="112" y="172"/>
                    <a:pt x="112" y="195"/>
                    <a:pt x="112" y="194"/>
                  </a:cubicBezTo>
                  <a:cubicBezTo>
                    <a:pt x="111" y="236"/>
                    <a:pt x="193" y="223"/>
                    <a:pt x="169" y="141"/>
                  </a:cubicBezTo>
                  <a:cubicBezTo>
                    <a:pt x="191" y="132"/>
                    <a:pt x="206" y="120"/>
                    <a:pt x="214" y="111"/>
                  </a:cubicBezTo>
                  <a:cubicBezTo>
                    <a:pt x="218" y="105"/>
                    <a:pt x="213" y="99"/>
                    <a:pt x="207" y="103"/>
                  </a:cubicBezTo>
                  <a:close/>
                  <a:moveTo>
                    <a:pt x="194" y="111"/>
                  </a:moveTo>
                  <a:cubicBezTo>
                    <a:pt x="165" y="127"/>
                    <a:pt x="140" y="125"/>
                    <a:pt x="126" y="124"/>
                  </a:cubicBezTo>
                  <a:cubicBezTo>
                    <a:pt x="116" y="124"/>
                    <a:pt x="112" y="128"/>
                    <a:pt x="112" y="135"/>
                  </a:cubicBezTo>
                  <a:cubicBezTo>
                    <a:pt x="109" y="133"/>
                    <a:pt x="107" y="131"/>
                    <a:pt x="104" y="128"/>
                  </a:cubicBezTo>
                  <a:cubicBezTo>
                    <a:pt x="104" y="128"/>
                    <a:pt x="103" y="128"/>
                    <a:pt x="103" y="127"/>
                  </a:cubicBezTo>
                  <a:cubicBezTo>
                    <a:pt x="101" y="125"/>
                    <a:pt x="97" y="124"/>
                    <a:pt x="92" y="124"/>
                  </a:cubicBezTo>
                  <a:cubicBezTo>
                    <a:pt x="78" y="125"/>
                    <a:pt x="54" y="127"/>
                    <a:pt x="25" y="11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16"/>
                    <a:pt x="29" y="11"/>
                    <a:pt x="42" y="11"/>
                  </a:cubicBezTo>
                  <a:cubicBezTo>
                    <a:pt x="177" y="11"/>
                    <a:pt x="177" y="11"/>
                    <a:pt x="177" y="11"/>
                  </a:cubicBezTo>
                  <a:cubicBezTo>
                    <a:pt x="190" y="11"/>
                    <a:pt x="194" y="17"/>
                    <a:pt x="194" y="31"/>
                  </a:cubicBezTo>
                  <a:lnTo>
                    <a:pt x="194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44" name="Freeform 7"/>
          <p:cNvSpPr>
            <a:spLocks noEditPoints="1"/>
          </p:cNvSpPr>
          <p:nvPr userDrawn="1"/>
        </p:nvSpPr>
        <p:spPr bwMode="auto">
          <a:xfrm>
            <a:off x="850120" y="5058253"/>
            <a:ext cx="402086" cy="342422"/>
          </a:xfrm>
          <a:custGeom>
            <a:avLst/>
            <a:gdLst>
              <a:gd name="T0" fmla="*/ 1083 w 1600"/>
              <a:gd name="T1" fmla="*/ 426 h 1364"/>
              <a:gd name="T2" fmla="*/ 1103 w 1600"/>
              <a:gd name="T3" fmla="*/ 301 h 1364"/>
              <a:gd name="T4" fmla="*/ 1338 w 1600"/>
              <a:gd name="T5" fmla="*/ 226 h 1364"/>
              <a:gd name="T6" fmla="*/ 1378 w 1600"/>
              <a:gd name="T7" fmla="*/ 171 h 1364"/>
              <a:gd name="T8" fmla="*/ 1288 w 1600"/>
              <a:gd name="T9" fmla="*/ 685 h 1364"/>
              <a:gd name="T10" fmla="*/ 1223 w 1600"/>
              <a:gd name="T11" fmla="*/ 875 h 1364"/>
              <a:gd name="T12" fmla="*/ 958 w 1600"/>
              <a:gd name="T13" fmla="*/ 1170 h 1364"/>
              <a:gd name="T14" fmla="*/ 784 w 1600"/>
              <a:gd name="T15" fmla="*/ 1255 h 1364"/>
              <a:gd name="T16" fmla="*/ 184 w 1600"/>
              <a:gd name="T17" fmla="*/ 1170 h 1364"/>
              <a:gd name="T18" fmla="*/ 314 w 1600"/>
              <a:gd name="T19" fmla="*/ 1140 h 1364"/>
              <a:gd name="T20" fmla="*/ 489 w 1600"/>
              <a:gd name="T21" fmla="*/ 1030 h 1364"/>
              <a:gd name="T22" fmla="*/ 499 w 1600"/>
              <a:gd name="T23" fmla="*/ 905 h 1364"/>
              <a:gd name="T24" fmla="*/ 394 w 1600"/>
              <a:gd name="T25" fmla="*/ 880 h 1364"/>
              <a:gd name="T26" fmla="*/ 434 w 1600"/>
              <a:gd name="T27" fmla="*/ 735 h 1364"/>
              <a:gd name="T28" fmla="*/ 274 w 1600"/>
              <a:gd name="T29" fmla="*/ 481 h 1364"/>
              <a:gd name="T30" fmla="*/ 234 w 1600"/>
              <a:gd name="T31" fmla="*/ 341 h 1364"/>
              <a:gd name="T32" fmla="*/ 299 w 1600"/>
              <a:gd name="T33" fmla="*/ 266 h 1364"/>
              <a:gd name="T34" fmla="*/ 624 w 1600"/>
              <a:gd name="T35" fmla="*/ 471 h 1364"/>
              <a:gd name="T36" fmla="*/ 809 w 1600"/>
              <a:gd name="T37" fmla="*/ 381 h 1364"/>
              <a:gd name="T38" fmla="*/ 1013 w 1600"/>
              <a:gd name="T39" fmla="*/ 221 h 1364"/>
              <a:gd name="T40" fmla="*/ 1218 w 1600"/>
              <a:gd name="T41" fmla="*/ 221 h 1364"/>
              <a:gd name="T42" fmla="*/ 1358 w 1600"/>
              <a:gd name="T43" fmla="*/ 551 h 1364"/>
              <a:gd name="T44" fmla="*/ 1418 w 1600"/>
              <a:gd name="T45" fmla="*/ 251 h 1364"/>
              <a:gd name="T46" fmla="*/ 1488 w 1600"/>
              <a:gd name="T47" fmla="*/ 61 h 1364"/>
              <a:gd name="T48" fmla="*/ 1438 w 1600"/>
              <a:gd name="T49" fmla="*/ 11 h 1364"/>
              <a:gd name="T50" fmla="*/ 1343 w 1600"/>
              <a:gd name="T51" fmla="*/ 111 h 1364"/>
              <a:gd name="T52" fmla="*/ 1133 w 1600"/>
              <a:gd name="T53" fmla="*/ 136 h 1364"/>
              <a:gd name="T54" fmla="*/ 759 w 1600"/>
              <a:gd name="T55" fmla="*/ 346 h 1364"/>
              <a:gd name="T56" fmla="*/ 749 w 1600"/>
              <a:gd name="T57" fmla="*/ 421 h 1364"/>
              <a:gd name="T58" fmla="*/ 344 w 1600"/>
              <a:gd name="T59" fmla="*/ 191 h 1364"/>
              <a:gd name="T60" fmla="*/ 219 w 1600"/>
              <a:gd name="T61" fmla="*/ 96 h 1364"/>
              <a:gd name="T62" fmla="*/ 154 w 1600"/>
              <a:gd name="T63" fmla="*/ 356 h 1364"/>
              <a:gd name="T64" fmla="*/ 184 w 1600"/>
              <a:gd name="T65" fmla="*/ 616 h 1364"/>
              <a:gd name="T66" fmla="*/ 254 w 1600"/>
              <a:gd name="T67" fmla="*/ 725 h 1364"/>
              <a:gd name="T68" fmla="*/ 174 w 1600"/>
              <a:gd name="T69" fmla="*/ 840 h 1364"/>
              <a:gd name="T70" fmla="*/ 429 w 1600"/>
              <a:gd name="T71" fmla="*/ 975 h 1364"/>
              <a:gd name="T72" fmla="*/ 99 w 1600"/>
              <a:gd name="T73" fmla="*/ 1090 h 1364"/>
              <a:gd name="T74" fmla="*/ 39 w 1600"/>
              <a:gd name="T75" fmla="*/ 1180 h 1364"/>
              <a:gd name="T76" fmla="*/ 224 w 1600"/>
              <a:gd name="T77" fmla="*/ 1305 h 1364"/>
              <a:gd name="T78" fmla="*/ 649 w 1600"/>
              <a:gd name="T79" fmla="*/ 1355 h 1364"/>
              <a:gd name="T80" fmla="*/ 918 w 1600"/>
              <a:gd name="T81" fmla="*/ 1305 h 1364"/>
              <a:gd name="T82" fmla="*/ 1223 w 1600"/>
              <a:gd name="T83" fmla="*/ 1035 h 1364"/>
              <a:gd name="T84" fmla="*/ 1393 w 1600"/>
              <a:gd name="T85" fmla="*/ 790 h 1364"/>
              <a:gd name="T86" fmla="*/ 1443 w 1600"/>
              <a:gd name="T87" fmla="*/ 630 h 1364"/>
              <a:gd name="T88" fmla="*/ 1588 w 1600"/>
              <a:gd name="T89" fmla="*/ 276 h 1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00" h="1364">
                <a:moveTo>
                  <a:pt x="1008" y="376"/>
                </a:moveTo>
                <a:cubicBezTo>
                  <a:pt x="1019" y="385"/>
                  <a:pt x="1027" y="397"/>
                  <a:pt x="1043" y="401"/>
                </a:cubicBezTo>
                <a:cubicBezTo>
                  <a:pt x="1050" y="416"/>
                  <a:pt x="1064" y="423"/>
                  <a:pt x="1083" y="426"/>
                </a:cubicBezTo>
                <a:cubicBezTo>
                  <a:pt x="1086" y="416"/>
                  <a:pt x="1107" y="422"/>
                  <a:pt x="1108" y="411"/>
                </a:cubicBezTo>
                <a:cubicBezTo>
                  <a:pt x="1120" y="409"/>
                  <a:pt x="1119" y="395"/>
                  <a:pt x="1128" y="391"/>
                </a:cubicBezTo>
                <a:cubicBezTo>
                  <a:pt x="1127" y="354"/>
                  <a:pt x="1119" y="323"/>
                  <a:pt x="1103" y="301"/>
                </a:cubicBezTo>
                <a:cubicBezTo>
                  <a:pt x="1052" y="272"/>
                  <a:pt x="990" y="304"/>
                  <a:pt x="1008" y="376"/>
                </a:cubicBezTo>
                <a:moveTo>
                  <a:pt x="1378" y="171"/>
                </a:moveTo>
                <a:cubicBezTo>
                  <a:pt x="1369" y="194"/>
                  <a:pt x="1362" y="219"/>
                  <a:pt x="1338" y="226"/>
                </a:cubicBezTo>
                <a:cubicBezTo>
                  <a:pt x="1337" y="219"/>
                  <a:pt x="1330" y="218"/>
                  <a:pt x="1328" y="211"/>
                </a:cubicBezTo>
                <a:cubicBezTo>
                  <a:pt x="1327" y="197"/>
                  <a:pt x="1342" y="199"/>
                  <a:pt x="1348" y="191"/>
                </a:cubicBezTo>
                <a:cubicBezTo>
                  <a:pt x="1359" y="185"/>
                  <a:pt x="1364" y="174"/>
                  <a:pt x="1378" y="171"/>
                </a:cubicBezTo>
                <a:cubicBezTo>
                  <a:pt x="1377" y="165"/>
                  <a:pt x="1385" y="168"/>
                  <a:pt x="1378" y="171"/>
                </a:cubicBezTo>
                <a:moveTo>
                  <a:pt x="1358" y="551"/>
                </a:moveTo>
                <a:cubicBezTo>
                  <a:pt x="1348" y="609"/>
                  <a:pt x="1316" y="646"/>
                  <a:pt x="1288" y="685"/>
                </a:cubicBezTo>
                <a:cubicBezTo>
                  <a:pt x="1292" y="711"/>
                  <a:pt x="1281" y="722"/>
                  <a:pt x="1283" y="745"/>
                </a:cubicBezTo>
                <a:cubicBezTo>
                  <a:pt x="1272" y="766"/>
                  <a:pt x="1264" y="789"/>
                  <a:pt x="1258" y="815"/>
                </a:cubicBezTo>
                <a:cubicBezTo>
                  <a:pt x="1244" y="833"/>
                  <a:pt x="1236" y="856"/>
                  <a:pt x="1223" y="875"/>
                </a:cubicBezTo>
                <a:cubicBezTo>
                  <a:pt x="1198" y="912"/>
                  <a:pt x="1171" y="946"/>
                  <a:pt x="1143" y="980"/>
                </a:cubicBezTo>
                <a:cubicBezTo>
                  <a:pt x="1118" y="1018"/>
                  <a:pt x="1082" y="1045"/>
                  <a:pt x="1053" y="1080"/>
                </a:cubicBezTo>
                <a:cubicBezTo>
                  <a:pt x="1025" y="1113"/>
                  <a:pt x="990" y="1140"/>
                  <a:pt x="958" y="1170"/>
                </a:cubicBezTo>
                <a:cubicBezTo>
                  <a:pt x="926" y="1181"/>
                  <a:pt x="898" y="1197"/>
                  <a:pt x="874" y="1215"/>
                </a:cubicBezTo>
                <a:cubicBezTo>
                  <a:pt x="858" y="1221"/>
                  <a:pt x="842" y="1227"/>
                  <a:pt x="829" y="1235"/>
                </a:cubicBezTo>
                <a:cubicBezTo>
                  <a:pt x="817" y="1245"/>
                  <a:pt x="795" y="1244"/>
                  <a:pt x="784" y="1255"/>
                </a:cubicBezTo>
                <a:cubicBezTo>
                  <a:pt x="710" y="1265"/>
                  <a:pt x="629" y="1266"/>
                  <a:pt x="544" y="1265"/>
                </a:cubicBezTo>
                <a:cubicBezTo>
                  <a:pt x="474" y="1258"/>
                  <a:pt x="401" y="1254"/>
                  <a:pt x="339" y="1240"/>
                </a:cubicBezTo>
                <a:cubicBezTo>
                  <a:pt x="277" y="1227"/>
                  <a:pt x="237" y="1192"/>
                  <a:pt x="184" y="1170"/>
                </a:cubicBezTo>
                <a:cubicBezTo>
                  <a:pt x="195" y="1154"/>
                  <a:pt x="227" y="1159"/>
                  <a:pt x="249" y="1155"/>
                </a:cubicBezTo>
                <a:cubicBezTo>
                  <a:pt x="251" y="1144"/>
                  <a:pt x="276" y="1155"/>
                  <a:pt x="279" y="1145"/>
                </a:cubicBezTo>
                <a:cubicBezTo>
                  <a:pt x="297" y="1149"/>
                  <a:pt x="298" y="1137"/>
                  <a:pt x="314" y="1140"/>
                </a:cubicBezTo>
                <a:cubicBezTo>
                  <a:pt x="352" y="1126"/>
                  <a:pt x="397" y="1120"/>
                  <a:pt x="429" y="1100"/>
                </a:cubicBezTo>
                <a:cubicBezTo>
                  <a:pt x="448" y="1091"/>
                  <a:pt x="456" y="1071"/>
                  <a:pt x="474" y="1060"/>
                </a:cubicBezTo>
                <a:cubicBezTo>
                  <a:pt x="476" y="1047"/>
                  <a:pt x="481" y="1037"/>
                  <a:pt x="489" y="1030"/>
                </a:cubicBezTo>
                <a:cubicBezTo>
                  <a:pt x="492" y="1012"/>
                  <a:pt x="502" y="1000"/>
                  <a:pt x="499" y="975"/>
                </a:cubicBezTo>
                <a:cubicBezTo>
                  <a:pt x="506" y="961"/>
                  <a:pt x="519" y="952"/>
                  <a:pt x="519" y="930"/>
                </a:cubicBezTo>
                <a:cubicBezTo>
                  <a:pt x="514" y="920"/>
                  <a:pt x="510" y="909"/>
                  <a:pt x="499" y="905"/>
                </a:cubicBezTo>
                <a:cubicBezTo>
                  <a:pt x="497" y="892"/>
                  <a:pt x="473" y="901"/>
                  <a:pt x="469" y="890"/>
                </a:cubicBezTo>
                <a:cubicBezTo>
                  <a:pt x="452" y="892"/>
                  <a:pt x="441" y="888"/>
                  <a:pt x="429" y="885"/>
                </a:cubicBezTo>
                <a:cubicBezTo>
                  <a:pt x="419" y="882"/>
                  <a:pt x="396" y="891"/>
                  <a:pt x="394" y="880"/>
                </a:cubicBezTo>
                <a:cubicBezTo>
                  <a:pt x="337" y="879"/>
                  <a:pt x="306" y="851"/>
                  <a:pt x="269" y="830"/>
                </a:cubicBezTo>
                <a:cubicBezTo>
                  <a:pt x="298" y="813"/>
                  <a:pt x="339" y="807"/>
                  <a:pt x="359" y="780"/>
                </a:cubicBezTo>
                <a:cubicBezTo>
                  <a:pt x="394" y="775"/>
                  <a:pt x="430" y="772"/>
                  <a:pt x="434" y="735"/>
                </a:cubicBezTo>
                <a:cubicBezTo>
                  <a:pt x="434" y="687"/>
                  <a:pt x="382" y="691"/>
                  <a:pt x="344" y="680"/>
                </a:cubicBezTo>
                <a:cubicBezTo>
                  <a:pt x="292" y="636"/>
                  <a:pt x="264" y="568"/>
                  <a:pt x="224" y="511"/>
                </a:cubicBezTo>
                <a:cubicBezTo>
                  <a:pt x="240" y="500"/>
                  <a:pt x="262" y="495"/>
                  <a:pt x="274" y="481"/>
                </a:cubicBezTo>
                <a:cubicBezTo>
                  <a:pt x="305" y="485"/>
                  <a:pt x="311" y="464"/>
                  <a:pt x="319" y="446"/>
                </a:cubicBezTo>
                <a:cubicBezTo>
                  <a:pt x="320" y="413"/>
                  <a:pt x="297" y="405"/>
                  <a:pt x="279" y="391"/>
                </a:cubicBezTo>
                <a:cubicBezTo>
                  <a:pt x="262" y="377"/>
                  <a:pt x="247" y="360"/>
                  <a:pt x="234" y="341"/>
                </a:cubicBezTo>
                <a:cubicBezTo>
                  <a:pt x="234" y="286"/>
                  <a:pt x="233" y="230"/>
                  <a:pt x="239" y="181"/>
                </a:cubicBezTo>
                <a:cubicBezTo>
                  <a:pt x="243" y="180"/>
                  <a:pt x="244" y="183"/>
                  <a:pt x="244" y="186"/>
                </a:cubicBezTo>
                <a:cubicBezTo>
                  <a:pt x="259" y="216"/>
                  <a:pt x="282" y="238"/>
                  <a:pt x="299" y="266"/>
                </a:cubicBezTo>
                <a:cubicBezTo>
                  <a:pt x="335" y="290"/>
                  <a:pt x="362" y="323"/>
                  <a:pt x="404" y="341"/>
                </a:cubicBezTo>
                <a:cubicBezTo>
                  <a:pt x="435" y="369"/>
                  <a:pt x="479" y="383"/>
                  <a:pt x="509" y="411"/>
                </a:cubicBezTo>
                <a:cubicBezTo>
                  <a:pt x="549" y="429"/>
                  <a:pt x="587" y="449"/>
                  <a:pt x="624" y="471"/>
                </a:cubicBezTo>
                <a:cubicBezTo>
                  <a:pt x="669" y="484"/>
                  <a:pt x="695" y="516"/>
                  <a:pt x="759" y="511"/>
                </a:cubicBezTo>
                <a:cubicBezTo>
                  <a:pt x="772" y="504"/>
                  <a:pt x="785" y="497"/>
                  <a:pt x="799" y="491"/>
                </a:cubicBezTo>
                <a:cubicBezTo>
                  <a:pt x="816" y="460"/>
                  <a:pt x="795" y="418"/>
                  <a:pt x="809" y="381"/>
                </a:cubicBezTo>
                <a:cubicBezTo>
                  <a:pt x="826" y="336"/>
                  <a:pt x="862" y="311"/>
                  <a:pt x="893" y="281"/>
                </a:cubicBezTo>
                <a:cubicBezTo>
                  <a:pt x="913" y="271"/>
                  <a:pt x="931" y="258"/>
                  <a:pt x="948" y="246"/>
                </a:cubicBezTo>
                <a:cubicBezTo>
                  <a:pt x="972" y="239"/>
                  <a:pt x="994" y="231"/>
                  <a:pt x="1013" y="221"/>
                </a:cubicBezTo>
                <a:cubicBezTo>
                  <a:pt x="1039" y="220"/>
                  <a:pt x="1061" y="216"/>
                  <a:pt x="1083" y="211"/>
                </a:cubicBezTo>
                <a:lnTo>
                  <a:pt x="1168" y="211"/>
                </a:lnTo>
                <a:cubicBezTo>
                  <a:pt x="1185" y="215"/>
                  <a:pt x="1200" y="219"/>
                  <a:pt x="1218" y="221"/>
                </a:cubicBezTo>
                <a:cubicBezTo>
                  <a:pt x="1232" y="230"/>
                  <a:pt x="1244" y="242"/>
                  <a:pt x="1263" y="246"/>
                </a:cubicBezTo>
                <a:cubicBezTo>
                  <a:pt x="1316" y="293"/>
                  <a:pt x="1349" y="360"/>
                  <a:pt x="1358" y="451"/>
                </a:cubicBezTo>
                <a:cubicBezTo>
                  <a:pt x="1350" y="483"/>
                  <a:pt x="1361" y="510"/>
                  <a:pt x="1358" y="551"/>
                </a:cubicBezTo>
                <a:moveTo>
                  <a:pt x="1588" y="276"/>
                </a:moveTo>
                <a:cubicBezTo>
                  <a:pt x="1572" y="251"/>
                  <a:pt x="1526" y="257"/>
                  <a:pt x="1493" y="251"/>
                </a:cubicBezTo>
                <a:lnTo>
                  <a:pt x="1418" y="251"/>
                </a:lnTo>
                <a:cubicBezTo>
                  <a:pt x="1427" y="227"/>
                  <a:pt x="1441" y="207"/>
                  <a:pt x="1453" y="186"/>
                </a:cubicBezTo>
                <a:cubicBezTo>
                  <a:pt x="1456" y="157"/>
                  <a:pt x="1470" y="137"/>
                  <a:pt x="1468" y="101"/>
                </a:cubicBezTo>
                <a:cubicBezTo>
                  <a:pt x="1477" y="90"/>
                  <a:pt x="1480" y="73"/>
                  <a:pt x="1488" y="61"/>
                </a:cubicBezTo>
                <a:cubicBezTo>
                  <a:pt x="1495" y="51"/>
                  <a:pt x="1504" y="29"/>
                  <a:pt x="1493" y="16"/>
                </a:cubicBezTo>
                <a:cubicBezTo>
                  <a:pt x="1489" y="1"/>
                  <a:pt x="1473" y="0"/>
                  <a:pt x="1453" y="1"/>
                </a:cubicBezTo>
                <a:cubicBezTo>
                  <a:pt x="1447" y="4"/>
                  <a:pt x="1441" y="7"/>
                  <a:pt x="1438" y="11"/>
                </a:cubicBezTo>
                <a:cubicBezTo>
                  <a:pt x="1408" y="40"/>
                  <a:pt x="1385" y="80"/>
                  <a:pt x="1353" y="106"/>
                </a:cubicBezTo>
                <a:cubicBezTo>
                  <a:pt x="1352" y="107"/>
                  <a:pt x="1349" y="106"/>
                  <a:pt x="1348" y="106"/>
                </a:cubicBezTo>
                <a:cubicBezTo>
                  <a:pt x="1342" y="106"/>
                  <a:pt x="1346" y="109"/>
                  <a:pt x="1343" y="111"/>
                </a:cubicBezTo>
                <a:cubicBezTo>
                  <a:pt x="1333" y="118"/>
                  <a:pt x="1326" y="121"/>
                  <a:pt x="1318" y="126"/>
                </a:cubicBezTo>
                <a:cubicBezTo>
                  <a:pt x="1299" y="138"/>
                  <a:pt x="1281" y="156"/>
                  <a:pt x="1258" y="161"/>
                </a:cubicBezTo>
                <a:cubicBezTo>
                  <a:pt x="1222" y="147"/>
                  <a:pt x="1180" y="139"/>
                  <a:pt x="1133" y="136"/>
                </a:cubicBezTo>
                <a:cubicBezTo>
                  <a:pt x="1055" y="143"/>
                  <a:pt x="978" y="151"/>
                  <a:pt x="928" y="186"/>
                </a:cubicBezTo>
                <a:cubicBezTo>
                  <a:pt x="867" y="210"/>
                  <a:pt x="829" y="256"/>
                  <a:pt x="784" y="296"/>
                </a:cubicBezTo>
                <a:cubicBezTo>
                  <a:pt x="780" y="318"/>
                  <a:pt x="761" y="323"/>
                  <a:pt x="759" y="346"/>
                </a:cubicBezTo>
                <a:cubicBezTo>
                  <a:pt x="758" y="349"/>
                  <a:pt x="758" y="352"/>
                  <a:pt x="754" y="351"/>
                </a:cubicBezTo>
                <a:cubicBezTo>
                  <a:pt x="757" y="367"/>
                  <a:pt x="750" y="374"/>
                  <a:pt x="749" y="386"/>
                </a:cubicBezTo>
                <a:cubicBezTo>
                  <a:pt x="749" y="395"/>
                  <a:pt x="762" y="415"/>
                  <a:pt x="749" y="421"/>
                </a:cubicBezTo>
                <a:cubicBezTo>
                  <a:pt x="693" y="413"/>
                  <a:pt x="649" y="378"/>
                  <a:pt x="604" y="356"/>
                </a:cubicBezTo>
                <a:cubicBezTo>
                  <a:pt x="555" y="332"/>
                  <a:pt x="505" y="315"/>
                  <a:pt x="464" y="281"/>
                </a:cubicBezTo>
                <a:cubicBezTo>
                  <a:pt x="416" y="259"/>
                  <a:pt x="379" y="226"/>
                  <a:pt x="344" y="191"/>
                </a:cubicBezTo>
                <a:cubicBezTo>
                  <a:pt x="330" y="170"/>
                  <a:pt x="308" y="158"/>
                  <a:pt x="299" y="131"/>
                </a:cubicBezTo>
                <a:cubicBezTo>
                  <a:pt x="274" y="120"/>
                  <a:pt x="287" y="70"/>
                  <a:pt x="249" y="71"/>
                </a:cubicBezTo>
                <a:cubicBezTo>
                  <a:pt x="228" y="68"/>
                  <a:pt x="226" y="85"/>
                  <a:pt x="219" y="96"/>
                </a:cubicBezTo>
                <a:cubicBezTo>
                  <a:pt x="215" y="111"/>
                  <a:pt x="195" y="112"/>
                  <a:pt x="194" y="131"/>
                </a:cubicBezTo>
                <a:cubicBezTo>
                  <a:pt x="194" y="134"/>
                  <a:pt x="194" y="137"/>
                  <a:pt x="189" y="136"/>
                </a:cubicBezTo>
                <a:cubicBezTo>
                  <a:pt x="178" y="210"/>
                  <a:pt x="154" y="270"/>
                  <a:pt x="154" y="356"/>
                </a:cubicBezTo>
                <a:cubicBezTo>
                  <a:pt x="163" y="384"/>
                  <a:pt x="178" y="406"/>
                  <a:pt x="194" y="426"/>
                </a:cubicBezTo>
                <a:cubicBezTo>
                  <a:pt x="166" y="429"/>
                  <a:pt x="146" y="441"/>
                  <a:pt x="134" y="461"/>
                </a:cubicBezTo>
                <a:cubicBezTo>
                  <a:pt x="130" y="533"/>
                  <a:pt x="160" y="572"/>
                  <a:pt x="184" y="616"/>
                </a:cubicBezTo>
                <a:cubicBezTo>
                  <a:pt x="193" y="641"/>
                  <a:pt x="208" y="662"/>
                  <a:pt x="224" y="680"/>
                </a:cubicBezTo>
                <a:cubicBezTo>
                  <a:pt x="225" y="696"/>
                  <a:pt x="238" y="700"/>
                  <a:pt x="244" y="710"/>
                </a:cubicBezTo>
                <a:cubicBezTo>
                  <a:pt x="245" y="718"/>
                  <a:pt x="252" y="719"/>
                  <a:pt x="254" y="725"/>
                </a:cubicBezTo>
                <a:cubicBezTo>
                  <a:pt x="252" y="733"/>
                  <a:pt x="274" y="738"/>
                  <a:pt x="259" y="740"/>
                </a:cubicBezTo>
                <a:cubicBezTo>
                  <a:pt x="231" y="749"/>
                  <a:pt x="191" y="745"/>
                  <a:pt x="174" y="765"/>
                </a:cubicBezTo>
                <a:cubicBezTo>
                  <a:pt x="167" y="784"/>
                  <a:pt x="167" y="821"/>
                  <a:pt x="174" y="840"/>
                </a:cubicBezTo>
                <a:cubicBezTo>
                  <a:pt x="177" y="856"/>
                  <a:pt x="193" y="858"/>
                  <a:pt x="194" y="875"/>
                </a:cubicBezTo>
                <a:cubicBezTo>
                  <a:pt x="228" y="903"/>
                  <a:pt x="267" y="926"/>
                  <a:pt x="304" y="950"/>
                </a:cubicBezTo>
                <a:cubicBezTo>
                  <a:pt x="343" y="961"/>
                  <a:pt x="386" y="968"/>
                  <a:pt x="429" y="975"/>
                </a:cubicBezTo>
                <a:cubicBezTo>
                  <a:pt x="422" y="998"/>
                  <a:pt x="406" y="1012"/>
                  <a:pt x="389" y="1025"/>
                </a:cubicBezTo>
                <a:cubicBezTo>
                  <a:pt x="337" y="1051"/>
                  <a:pt x="265" y="1057"/>
                  <a:pt x="204" y="1075"/>
                </a:cubicBezTo>
                <a:cubicBezTo>
                  <a:pt x="167" y="1078"/>
                  <a:pt x="140" y="1090"/>
                  <a:pt x="99" y="1090"/>
                </a:cubicBezTo>
                <a:cubicBezTo>
                  <a:pt x="77" y="1099"/>
                  <a:pt x="42" y="1095"/>
                  <a:pt x="25" y="1105"/>
                </a:cubicBezTo>
                <a:cubicBezTo>
                  <a:pt x="16" y="1110"/>
                  <a:pt x="18" y="1111"/>
                  <a:pt x="10" y="1120"/>
                </a:cubicBezTo>
                <a:cubicBezTo>
                  <a:pt x="0" y="1148"/>
                  <a:pt x="17" y="1170"/>
                  <a:pt x="39" y="1180"/>
                </a:cubicBezTo>
                <a:cubicBezTo>
                  <a:pt x="39" y="1197"/>
                  <a:pt x="54" y="1198"/>
                  <a:pt x="64" y="1205"/>
                </a:cubicBezTo>
                <a:cubicBezTo>
                  <a:pt x="70" y="1217"/>
                  <a:pt x="82" y="1224"/>
                  <a:pt x="94" y="1230"/>
                </a:cubicBezTo>
                <a:cubicBezTo>
                  <a:pt x="131" y="1261"/>
                  <a:pt x="180" y="1281"/>
                  <a:pt x="224" y="1305"/>
                </a:cubicBezTo>
                <a:cubicBezTo>
                  <a:pt x="280" y="1317"/>
                  <a:pt x="335" y="1330"/>
                  <a:pt x="394" y="1340"/>
                </a:cubicBezTo>
                <a:cubicBezTo>
                  <a:pt x="454" y="1348"/>
                  <a:pt x="522" y="1348"/>
                  <a:pt x="584" y="1355"/>
                </a:cubicBezTo>
                <a:lnTo>
                  <a:pt x="649" y="1355"/>
                </a:lnTo>
                <a:cubicBezTo>
                  <a:pt x="683" y="1364"/>
                  <a:pt x="732" y="1358"/>
                  <a:pt x="774" y="1360"/>
                </a:cubicBezTo>
                <a:cubicBezTo>
                  <a:pt x="780" y="1353"/>
                  <a:pt x="795" y="1355"/>
                  <a:pt x="809" y="1355"/>
                </a:cubicBezTo>
                <a:cubicBezTo>
                  <a:pt x="844" y="1337"/>
                  <a:pt x="889" y="1329"/>
                  <a:pt x="918" y="1305"/>
                </a:cubicBezTo>
                <a:cubicBezTo>
                  <a:pt x="957" y="1288"/>
                  <a:pt x="985" y="1261"/>
                  <a:pt x="1023" y="1245"/>
                </a:cubicBezTo>
                <a:cubicBezTo>
                  <a:pt x="1082" y="1193"/>
                  <a:pt x="1154" y="1156"/>
                  <a:pt x="1193" y="1085"/>
                </a:cubicBezTo>
                <a:cubicBezTo>
                  <a:pt x="1207" y="1072"/>
                  <a:pt x="1217" y="1055"/>
                  <a:pt x="1223" y="1035"/>
                </a:cubicBezTo>
                <a:cubicBezTo>
                  <a:pt x="1241" y="1025"/>
                  <a:pt x="1249" y="1004"/>
                  <a:pt x="1263" y="990"/>
                </a:cubicBezTo>
                <a:cubicBezTo>
                  <a:pt x="1290" y="962"/>
                  <a:pt x="1311" y="928"/>
                  <a:pt x="1333" y="895"/>
                </a:cubicBezTo>
                <a:cubicBezTo>
                  <a:pt x="1354" y="862"/>
                  <a:pt x="1372" y="824"/>
                  <a:pt x="1393" y="790"/>
                </a:cubicBezTo>
                <a:cubicBezTo>
                  <a:pt x="1392" y="763"/>
                  <a:pt x="1413" y="758"/>
                  <a:pt x="1413" y="730"/>
                </a:cubicBezTo>
                <a:cubicBezTo>
                  <a:pt x="1426" y="715"/>
                  <a:pt x="1425" y="686"/>
                  <a:pt x="1438" y="670"/>
                </a:cubicBezTo>
                <a:cubicBezTo>
                  <a:pt x="1436" y="653"/>
                  <a:pt x="1440" y="642"/>
                  <a:pt x="1443" y="630"/>
                </a:cubicBezTo>
                <a:cubicBezTo>
                  <a:pt x="1446" y="544"/>
                  <a:pt x="1440" y="467"/>
                  <a:pt x="1423" y="401"/>
                </a:cubicBezTo>
                <a:cubicBezTo>
                  <a:pt x="1462" y="390"/>
                  <a:pt x="1502" y="380"/>
                  <a:pt x="1533" y="361"/>
                </a:cubicBezTo>
                <a:cubicBezTo>
                  <a:pt x="1568" y="348"/>
                  <a:pt x="1600" y="322"/>
                  <a:pt x="1588" y="276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67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kupina 49"/>
          <p:cNvGrpSpPr/>
          <p:nvPr userDrawn="1"/>
        </p:nvGrpSpPr>
        <p:grpSpPr>
          <a:xfrm>
            <a:off x="0" y="0"/>
            <a:ext cx="4714875" cy="1924050"/>
            <a:chOff x="0" y="0"/>
            <a:chExt cx="4714875" cy="1924050"/>
          </a:xfrm>
        </p:grpSpPr>
        <p:sp>
          <p:nvSpPr>
            <p:cNvPr id="11" name="Obdélník 10"/>
            <p:cNvSpPr/>
            <p:nvPr userDrawn="1"/>
          </p:nvSpPr>
          <p:spPr>
            <a:xfrm>
              <a:off x="0" y="0"/>
              <a:ext cx="4714875" cy="1924050"/>
            </a:xfrm>
            <a:prstGeom prst="rect">
              <a:avLst/>
            </a:prstGeom>
            <a:solidFill>
              <a:schemeClr val="tx1">
                <a:alpha val="15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834917" y="669855"/>
              <a:ext cx="2919789" cy="529206"/>
            </a:xfrm>
            <a:custGeom>
              <a:avLst/>
              <a:gdLst>
                <a:gd name="T0" fmla="*/ 4827 w 6310"/>
                <a:gd name="T1" fmla="*/ 490 h 1144"/>
                <a:gd name="T2" fmla="*/ 306 w 6310"/>
                <a:gd name="T3" fmla="*/ 531 h 1144"/>
                <a:gd name="T4" fmla="*/ 181 w 6310"/>
                <a:gd name="T5" fmla="*/ 755 h 1144"/>
                <a:gd name="T6" fmla="*/ 103 w 6310"/>
                <a:gd name="T7" fmla="*/ 283 h 1144"/>
                <a:gd name="T8" fmla="*/ 1673 w 6310"/>
                <a:gd name="T9" fmla="*/ 742 h 1144"/>
                <a:gd name="T10" fmla="*/ 1919 w 6310"/>
                <a:gd name="T11" fmla="*/ 369 h 1144"/>
                <a:gd name="T12" fmla="*/ 4129 w 6310"/>
                <a:gd name="T13" fmla="*/ 229 h 1144"/>
                <a:gd name="T14" fmla="*/ 1240 w 6310"/>
                <a:gd name="T15" fmla="*/ 431 h 1144"/>
                <a:gd name="T16" fmla="*/ 1396 w 6310"/>
                <a:gd name="T17" fmla="*/ 96 h 1144"/>
                <a:gd name="T18" fmla="*/ 5595 w 6310"/>
                <a:gd name="T19" fmla="*/ 297 h 1144"/>
                <a:gd name="T20" fmla="*/ 791 w 6310"/>
                <a:gd name="T21" fmla="*/ 145 h 1144"/>
                <a:gd name="T22" fmla="*/ 5932 w 6310"/>
                <a:gd name="T23" fmla="*/ 418 h 1144"/>
                <a:gd name="T24" fmla="*/ 5921 w 6310"/>
                <a:gd name="T25" fmla="*/ 98 h 1144"/>
                <a:gd name="T26" fmla="*/ 5438 w 6310"/>
                <a:gd name="T27" fmla="*/ 137 h 1144"/>
                <a:gd name="T28" fmla="*/ 5481 w 6310"/>
                <a:gd name="T29" fmla="*/ 962 h 1144"/>
                <a:gd name="T30" fmla="*/ 5569 w 6310"/>
                <a:gd name="T31" fmla="*/ 997 h 1144"/>
                <a:gd name="T32" fmla="*/ 3507 w 6310"/>
                <a:gd name="T33" fmla="*/ 1122 h 1144"/>
                <a:gd name="T34" fmla="*/ 1782 w 6310"/>
                <a:gd name="T35" fmla="*/ 1067 h 1144"/>
                <a:gd name="T36" fmla="*/ 1902 w 6310"/>
                <a:gd name="T37" fmla="*/ 1126 h 1144"/>
                <a:gd name="T38" fmla="*/ 2643 w 6310"/>
                <a:gd name="T39" fmla="*/ 963 h 1144"/>
                <a:gd name="T40" fmla="*/ 2630 w 6310"/>
                <a:gd name="T41" fmla="*/ 1142 h 1144"/>
                <a:gd name="T42" fmla="*/ 2693 w 6310"/>
                <a:gd name="T43" fmla="*/ 973 h 1144"/>
                <a:gd name="T44" fmla="*/ 4224 w 6310"/>
                <a:gd name="T45" fmla="*/ 1108 h 1144"/>
                <a:gd name="T46" fmla="*/ 4311 w 6310"/>
                <a:gd name="T47" fmla="*/ 996 h 1144"/>
                <a:gd name="T48" fmla="*/ 5836 w 6310"/>
                <a:gd name="T49" fmla="*/ 1106 h 1144"/>
                <a:gd name="T50" fmla="*/ 5715 w 6310"/>
                <a:gd name="T51" fmla="*/ 1024 h 1144"/>
                <a:gd name="T52" fmla="*/ 365 w 6310"/>
                <a:gd name="T53" fmla="*/ 1086 h 1144"/>
                <a:gd name="T54" fmla="*/ 3024 w 6310"/>
                <a:gd name="T55" fmla="*/ 1086 h 1144"/>
                <a:gd name="T56" fmla="*/ 4975 w 6310"/>
                <a:gd name="T57" fmla="*/ 1108 h 1144"/>
                <a:gd name="T58" fmla="*/ 539 w 6310"/>
                <a:gd name="T59" fmla="*/ 1067 h 1144"/>
                <a:gd name="T60" fmla="*/ 648 w 6310"/>
                <a:gd name="T61" fmla="*/ 1107 h 1144"/>
                <a:gd name="T62" fmla="*/ 872 w 6310"/>
                <a:gd name="T63" fmla="*/ 1138 h 1144"/>
                <a:gd name="T64" fmla="*/ 2189 w 6310"/>
                <a:gd name="T65" fmla="*/ 1126 h 1144"/>
                <a:gd name="T66" fmla="*/ 2280 w 6310"/>
                <a:gd name="T67" fmla="*/ 1049 h 1144"/>
                <a:gd name="T68" fmla="*/ 3261 w 6310"/>
                <a:gd name="T69" fmla="*/ 1119 h 1144"/>
                <a:gd name="T70" fmla="*/ 3286 w 6310"/>
                <a:gd name="T71" fmla="*/ 964 h 1144"/>
                <a:gd name="T72" fmla="*/ 4701 w 6310"/>
                <a:gd name="T73" fmla="*/ 989 h 1144"/>
                <a:gd name="T74" fmla="*/ 5947 w 6310"/>
                <a:gd name="T75" fmla="*/ 1084 h 1144"/>
                <a:gd name="T76" fmla="*/ 6078 w 6310"/>
                <a:gd name="T77" fmla="*/ 1047 h 1144"/>
                <a:gd name="T78" fmla="*/ 10 w 6310"/>
                <a:gd name="T79" fmla="*/ 1138 h 1144"/>
                <a:gd name="T80" fmla="*/ 207 w 6310"/>
                <a:gd name="T81" fmla="*/ 1131 h 1144"/>
                <a:gd name="T82" fmla="*/ 978 w 6310"/>
                <a:gd name="T83" fmla="*/ 1101 h 1144"/>
                <a:gd name="T84" fmla="*/ 1074 w 6310"/>
                <a:gd name="T85" fmla="*/ 1052 h 1144"/>
                <a:gd name="T86" fmla="*/ 1189 w 6310"/>
                <a:gd name="T87" fmla="*/ 984 h 1144"/>
                <a:gd name="T88" fmla="*/ 1277 w 6310"/>
                <a:gd name="T89" fmla="*/ 965 h 1144"/>
                <a:gd name="T90" fmla="*/ 1417 w 6310"/>
                <a:gd name="T91" fmla="*/ 1042 h 1144"/>
                <a:gd name="T92" fmla="*/ 1550 w 6310"/>
                <a:gd name="T93" fmla="*/ 1021 h 1144"/>
                <a:gd name="T94" fmla="*/ 1665 w 6310"/>
                <a:gd name="T95" fmla="*/ 1022 h 1144"/>
                <a:gd name="T96" fmla="*/ 2484 w 6310"/>
                <a:gd name="T97" fmla="*/ 1138 h 1144"/>
                <a:gd name="T98" fmla="*/ 2478 w 6310"/>
                <a:gd name="T99" fmla="*/ 985 h 1144"/>
                <a:gd name="T100" fmla="*/ 2858 w 6310"/>
                <a:gd name="T101" fmla="*/ 1138 h 1144"/>
                <a:gd name="T102" fmla="*/ 2849 w 6310"/>
                <a:gd name="T103" fmla="*/ 984 h 1144"/>
                <a:gd name="T104" fmla="*/ 3763 w 6310"/>
                <a:gd name="T105" fmla="*/ 1054 h 1144"/>
                <a:gd name="T106" fmla="*/ 3796 w 6310"/>
                <a:gd name="T107" fmla="*/ 1003 h 1144"/>
                <a:gd name="T108" fmla="*/ 4077 w 6310"/>
                <a:gd name="T109" fmla="*/ 1139 h 1144"/>
                <a:gd name="T110" fmla="*/ 4819 w 6310"/>
                <a:gd name="T111" fmla="*/ 1127 h 1144"/>
                <a:gd name="T112" fmla="*/ 5220 w 6310"/>
                <a:gd name="T113" fmla="*/ 1138 h 1144"/>
                <a:gd name="T114" fmla="*/ 6208 w 6310"/>
                <a:gd name="T115" fmla="*/ 1038 h 1144"/>
                <a:gd name="T116" fmla="*/ 6264 w 6310"/>
                <a:gd name="T117" fmla="*/ 1056 h 1144"/>
                <a:gd name="T118" fmla="*/ 5538 w 6310"/>
                <a:gd name="T119" fmla="*/ 1016 h 1144"/>
                <a:gd name="T120" fmla="*/ 612 w 6310"/>
                <a:gd name="T121" fmla="*/ 1028 h 1144"/>
                <a:gd name="T122" fmla="*/ 3299 w 6310"/>
                <a:gd name="T123" fmla="*/ 998 h 1144"/>
                <a:gd name="T124" fmla="*/ 4598 w 6310"/>
                <a:gd name="T125" fmla="*/ 1124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10" h="1144">
                  <a:moveTo>
                    <a:pt x="2600" y="0"/>
                  </a:moveTo>
                  <a:lnTo>
                    <a:pt x="2600" y="769"/>
                  </a:lnTo>
                  <a:lnTo>
                    <a:pt x="3368" y="769"/>
                  </a:lnTo>
                  <a:lnTo>
                    <a:pt x="3368" y="0"/>
                  </a:lnTo>
                  <a:lnTo>
                    <a:pt x="2600" y="0"/>
                  </a:lnTo>
                  <a:close/>
                  <a:moveTo>
                    <a:pt x="2669" y="69"/>
                  </a:moveTo>
                  <a:lnTo>
                    <a:pt x="3208" y="69"/>
                  </a:lnTo>
                  <a:lnTo>
                    <a:pt x="3188" y="79"/>
                  </a:lnTo>
                  <a:lnTo>
                    <a:pt x="3167" y="90"/>
                  </a:lnTo>
                  <a:lnTo>
                    <a:pt x="3157" y="96"/>
                  </a:lnTo>
                  <a:lnTo>
                    <a:pt x="3146" y="102"/>
                  </a:lnTo>
                  <a:lnTo>
                    <a:pt x="3135" y="109"/>
                  </a:lnTo>
                  <a:lnTo>
                    <a:pt x="3124" y="115"/>
                  </a:lnTo>
                  <a:lnTo>
                    <a:pt x="3113" y="123"/>
                  </a:lnTo>
                  <a:lnTo>
                    <a:pt x="3103" y="130"/>
                  </a:lnTo>
                  <a:lnTo>
                    <a:pt x="3092" y="139"/>
                  </a:lnTo>
                  <a:lnTo>
                    <a:pt x="3081" y="147"/>
                  </a:lnTo>
                  <a:lnTo>
                    <a:pt x="3070" y="155"/>
                  </a:lnTo>
                  <a:lnTo>
                    <a:pt x="3060" y="165"/>
                  </a:lnTo>
                  <a:lnTo>
                    <a:pt x="3050" y="174"/>
                  </a:lnTo>
                  <a:lnTo>
                    <a:pt x="3039" y="184"/>
                  </a:lnTo>
                  <a:lnTo>
                    <a:pt x="3030" y="194"/>
                  </a:lnTo>
                  <a:lnTo>
                    <a:pt x="3022" y="204"/>
                  </a:lnTo>
                  <a:lnTo>
                    <a:pt x="3014" y="214"/>
                  </a:lnTo>
                  <a:lnTo>
                    <a:pt x="3007" y="225"/>
                  </a:lnTo>
                  <a:lnTo>
                    <a:pt x="3000" y="236"/>
                  </a:lnTo>
                  <a:lnTo>
                    <a:pt x="2993" y="248"/>
                  </a:lnTo>
                  <a:lnTo>
                    <a:pt x="2987" y="260"/>
                  </a:lnTo>
                  <a:lnTo>
                    <a:pt x="2981" y="272"/>
                  </a:lnTo>
                  <a:lnTo>
                    <a:pt x="2975" y="285"/>
                  </a:lnTo>
                  <a:lnTo>
                    <a:pt x="2970" y="297"/>
                  </a:lnTo>
                  <a:lnTo>
                    <a:pt x="2965" y="310"/>
                  </a:lnTo>
                  <a:lnTo>
                    <a:pt x="2960" y="323"/>
                  </a:lnTo>
                  <a:lnTo>
                    <a:pt x="2951" y="349"/>
                  </a:lnTo>
                  <a:lnTo>
                    <a:pt x="2941" y="375"/>
                  </a:lnTo>
                  <a:lnTo>
                    <a:pt x="2934" y="395"/>
                  </a:lnTo>
                  <a:lnTo>
                    <a:pt x="2927" y="415"/>
                  </a:lnTo>
                  <a:lnTo>
                    <a:pt x="2920" y="434"/>
                  </a:lnTo>
                  <a:lnTo>
                    <a:pt x="2913" y="452"/>
                  </a:lnTo>
                  <a:lnTo>
                    <a:pt x="2909" y="461"/>
                  </a:lnTo>
                  <a:lnTo>
                    <a:pt x="2905" y="469"/>
                  </a:lnTo>
                  <a:lnTo>
                    <a:pt x="2901" y="477"/>
                  </a:lnTo>
                  <a:lnTo>
                    <a:pt x="2897" y="485"/>
                  </a:lnTo>
                  <a:lnTo>
                    <a:pt x="2893" y="493"/>
                  </a:lnTo>
                  <a:lnTo>
                    <a:pt x="2889" y="500"/>
                  </a:lnTo>
                  <a:lnTo>
                    <a:pt x="2884" y="507"/>
                  </a:lnTo>
                  <a:lnTo>
                    <a:pt x="2879" y="514"/>
                  </a:lnTo>
                  <a:lnTo>
                    <a:pt x="2874" y="520"/>
                  </a:lnTo>
                  <a:lnTo>
                    <a:pt x="2870" y="526"/>
                  </a:lnTo>
                  <a:lnTo>
                    <a:pt x="2865" y="532"/>
                  </a:lnTo>
                  <a:lnTo>
                    <a:pt x="2859" y="537"/>
                  </a:lnTo>
                  <a:lnTo>
                    <a:pt x="2854" y="543"/>
                  </a:lnTo>
                  <a:lnTo>
                    <a:pt x="2848" y="548"/>
                  </a:lnTo>
                  <a:lnTo>
                    <a:pt x="2842" y="554"/>
                  </a:lnTo>
                  <a:lnTo>
                    <a:pt x="2836" y="558"/>
                  </a:lnTo>
                  <a:lnTo>
                    <a:pt x="2824" y="568"/>
                  </a:lnTo>
                  <a:lnTo>
                    <a:pt x="2811" y="578"/>
                  </a:lnTo>
                  <a:lnTo>
                    <a:pt x="2797" y="586"/>
                  </a:lnTo>
                  <a:lnTo>
                    <a:pt x="2783" y="595"/>
                  </a:lnTo>
                  <a:lnTo>
                    <a:pt x="2769" y="603"/>
                  </a:lnTo>
                  <a:lnTo>
                    <a:pt x="2755" y="610"/>
                  </a:lnTo>
                  <a:lnTo>
                    <a:pt x="2740" y="617"/>
                  </a:lnTo>
                  <a:lnTo>
                    <a:pt x="2725" y="623"/>
                  </a:lnTo>
                  <a:lnTo>
                    <a:pt x="2711" y="629"/>
                  </a:lnTo>
                  <a:lnTo>
                    <a:pt x="2697" y="634"/>
                  </a:lnTo>
                  <a:lnTo>
                    <a:pt x="2683" y="639"/>
                  </a:lnTo>
                  <a:lnTo>
                    <a:pt x="2669" y="642"/>
                  </a:lnTo>
                  <a:lnTo>
                    <a:pt x="2669" y="69"/>
                  </a:lnTo>
                  <a:close/>
                  <a:moveTo>
                    <a:pt x="4721" y="81"/>
                  </a:moveTo>
                  <a:lnTo>
                    <a:pt x="4425" y="743"/>
                  </a:lnTo>
                  <a:lnTo>
                    <a:pt x="4429" y="743"/>
                  </a:lnTo>
                  <a:lnTo>
                    <a:pt x="4434" y="742"/>
                  </a:lnTo>
                  <a:lnTo>
                    <a:pt x="4438" y="741"/>
                  </a:lnTo>
                  <a:lnTo>
                    <a:pt x="4442" y="741"/>
                  </a:lnTo>
                  <a:lnTo>
                    <a:pt x="4447" y="741"/>
                  </a:lnTo>
                  <a:lnTo>
                    <a:pt x="4451" y="741"/>
                  </a:lnTo>
                  <a:lnTo>
                    <a:pt x="4455" y="741"/>
                  </a:lnTo>
                  <a:lnTo>
                    <a:pt x="4460" y="740"/>
                  </a:lnTo>
                  <a:lnTo>
                    <a:pt x="4464" y="740"/>
                  </a:lnTo>
                  <a:lnTo>
                    <a:pt x="4468" y="741"/>
                  </a:lnTo>
                  <a:lnTo>
                    <a:pt x="4473" y="741"/>
                  </a:lnTo>
                  <a:lnTo>
                    <a:pt x="4477" y="741"/>
                  </a:lnTo>
                  <a:lnTo>
                    <a:pt x="4481" y="741"/>
                  </a:lnTo>
                  <a:lnTo>
                    <a:pt x="4485" y="741"/>
                  </a:lnTo>
                  <a:lnTo>
                    <a:pt x="4489" y="742"/>
                  </a:lnTo>
                  <a:lnTo>
                    <a:pt x="4493" y="743"/>
                  </a:lnTo>
                  <a:lnTo>
                    <a:pt x="4503" y="711"/>
                  </a:lnTo>
                  <a:lnTo>
                    <a:pt x="4514" y="679"/>
                  </a:lnTo>
                  <a:lnTo>
                    <a:pt x="4525" y="647"/>
                  </a:lnTo>
                  <a:lnTo>
                    <a:pt x="4537" y="615"/>
                  </a:lnTo>
                  <a:lnTo>
                    <a:pt x="4549" y="584"/>
                  </a:lnTo>
                  <a:lnTo>
                    <a:pt x="4561" y="552"/>
                  </a:lnTo>
                  <a:lnTo>
                    <a:pt x="4574" y="521"/>
                  </a:lnTo>
                  <a:lnTo>
                    <a:pt x="4586" y="490"/>
                  </a:lnTo>
                  <a:lnTo>
                    <a:pt x="4713" y="487"/>
                  </a:lnTo>
                  <a:lnTo>
                    <a:pt x="4827" y="490"/>
                  </a:lnTo>
                  <a:lnTo>
                    <a:pt x="4874" y="602"/>
                  </a:lnTo>
                  <a:lnTo>
                    <a:pt x="4916" y="716"/>
                  </a:lnTo>
                  <a:lnTo>
                    <a:pt x="4925" y="743"/>
                  </a:lnTo>
                  <a:lnTo>
                    <a:pt x="4931" y="742"/>
                  </a:lnTo>
                  <a:lnTo>
                    <a:pt x="4938" y="741"/>
                  </a:lnTo>
                  <a:lnTo>
                    <a:pt x="4944" y="741"/>
                  </a:lnTo>
                  <a:lnTo>
                    <a:pt x="4951" y="741"/>
                  </a:lnTo>
                  <a:lnTo>
                    <a:pt x="4958" y="741"/>
                  </a:lnTo>
                  <a:lnTo>
                    <a:pt x="4964" y="741"/>
                  </a:lnTo>
                  <a:lnTo>
                    <a:pt x="4971" y="740"/>
                  </a:lnTo>
                  <a:lnTo>
                    <a:pt x="4977" y="740"/>
                  </a:lnTo>
                  <a:lnTo>
                    <a:pt x="4983" y="741"/>
                  </a:lnTo>
                  <a:lnTo>
                    <a:pt x="4989" y="741"/>
                  </a:lnTo>
                  <a:lnTo>
                    <a:pt x="4995" y="741"/>
                  </a:lnTo>
                  <a:lnTo>
                    <a:pt x="5002" y="741"/>
                  </a:lnTo>
                  <a:lnTo>
                    <a:pt x="5007" y="741"/>
                  </a:lnTo>
                  <a:lnTo>
                    <a:pt x="5013" y="742"/>
                  </a:lnTo>
                  <a:lnTo>
                    <a:pt x="5020" y="743"/>
                  </a:lnTo>
                  <a:lnTo>
                    <a:pt x="5026" y="743"/>
                  </a:lnTo>
                  <a:lnTo>
                    <a:pt x="5009" y="709"/>
                  </a:lnTo>
                  <a:lnTo>
                    <a:pt x="4740" y="81"/>
                  </a:lnTo>
                  <a:lnTo>
                    <a:pt x="4721" y="81"/>
                  </a:lnTo>
                  <a:close/>
                  <a:moveTo>
                    <a:pt x="229" y="82"/>
                  </a:moveTo>
                  <a:lnTo>
                    <a:pt x="218" y="82"/>
                  </a:lnTo>
                  <a:lnTo>
                    <a:pt x="208" y="83"/>
                  </a:lnTo>
                  <a:lnTo>
                    <a:pt x="198" y="84"/>
                  </a:lnTo>
                  <a:lnTo>
                    <a:pt x="187" y="85"/>
                  </a:lnTo>
                  <a:lnTo>
                    <a:pt x="177" y="86"/>
                  </a:lnTo>
                  <a:lnTo>
                    <a:pt x="167" y="88"/>
                  </a:lnTo>
                  <a:lnTo>
                    <a:pt x="158" y="91"/>
                  </a:lnTo>
                  <a:lnTo>
                    <a:pt x="148" y="94"/>
                  </a:lnTo>
                  <a:lnTo>
                    <a:pt x="139" y="96"/>
                  </a:lnTo>
                  <a:lnTo>
                    <a:pt x="130" y="100"/>
                  </a:lnTo>
                  <a:lnTo>
                    <a:pt x="121" y="103"/>
                  </a:lnTo>
                  <a:lnTo>
                    <a:pt x="112" y="107"/>
                  </a:lnTo>
                  <a:lnTo>
                    <a:pt x="104" y="112"/>
                  </a:lnTo>
                  <a:lnTo>
                    <a:pt x="96" y="117"/>
                  </a:lnTo>
                  <a:lnTo>
                    <a:pt x="88" y="122"/>
                  </a:lnTo>
                  <a:lnTo>
                    <a:pt x="81" y="127"/>
                  </a:lnTo>
                  <a:lnTo>
                    <a:pt x="74" y="133"/>
                  </a:lnTo>
                  <a:lnTo>
                    <a:pt x="67" y="139"/>
                  </a:lnTo>
                  <a:lnTo>
                    <a:pt x="61" y="146"/>
                  </a:lnTo>
                  <a:lnTo>
                    <a:pt x="55" y="153"/>
                  </a:lnTo>
                  <a:lnTo>
                    <a:pt x="49" y="160"/>
                  </a:lnTo>
                  <a:lnTo>
                    <a:pt x="44" y="168"/>
                  </a:lnTo>
                  <a:lnTo>
                    <a:pt x="39" y="176"/>
                  </a:lnTo>
                  <a:lnTo>
                    <a:pt x="35" y="184"/>
                  </a:lnTo>
                  <a:lnTo>
                    <a:pt x="32" y="193"/>
                  </a:lnTo>
                  <a:lnTo>
                    <a:pt x="28" y="202"/>
                  </a:lnTo>
                  <a:lnTo>
                    <a:pt x="25" y="212"/>
                  </a:lnTo>
                  <a:lnTo>
                    <a:pt x="23" y="221"/>
                  </a:lnTo>
                  <a:lnTo>
                    <a:pt x="21" y="232"/>
                  </a:lnTo>
                  <a:lnTo>
                    <a:pt x="19" y="242"/>
                  </a:lnTo>
                  <a:lnTo>
                    <a:pt x="19" y="253"/>
                  </a:lnTo>
                  <a:lnTo>
                    <a:pt x="18" y="264"/>
                  </a:lnTo>
                  <a:lnTo>
                    <a:pt x="19" y="274"/>
                  </a:lnTo>
                  <a:lnTo>
                    <a:pt x="19" y="284"/>
                  </a:lnTo>
                  <a:lnTo>
                    <a:pt x="21" y="293"/>
                  </a:lnTo>
                  <a:lnTo>
                    <a:pt x="23" y="302"/>
                  </a:lnTo>
                  <a:lnTo>
                    <a:pt x="25" y="312"/>
                  </a:lnTo>
                  <a:lnTo>
                    <a:pt x="28" y="321"/>
                  </a:lnTo>
                  <a:lnTo>
                    <a:pt x="32" y="330"/>
                  </a:lnTo>
                  <a:lnTo>
                    <a:pt x="36" y="338"/>
                  </a:lnTo>
                  <a:lnTo>
                    <a:pt x="41" y="346"/>
                  </a:lnTo>
                  <a:lnTo>
                    <a:pt x="46" y="354"/>
                  </a:lnTo>
                  <a:lnTo>
                    <a:pt x="51" y="362"/>
                  </a:lnTo>
                  <a:lnTo>
                    <a:pt x="57" y="369"/>
                  </a:lnTo>
                  <a:lnTo>
                    <a:pt x="64" y="376"/>
                  </a:lnTo>
                  <a:lnTo>
                    <a:pt x="71" y="383"/>
                  </a:lnTo>
                  <a:lnTo>
                    <a:pt x="78" y="389"/>
                  </a:lnTo>
                  <a:lnTo>
                    <a:pt x="86" y="395"/>
                  </a:lnTo>
                  <a:lnTo>
                    <a:pt x="93" y="400"/>
                  </a:lnTo>
                  <a:lnTo>
                    <a:pt x="101" y="404"/>
                  </a:lnTo>
                  <a:lnTo>
                    <a:pt x="109" y="409"/>
                  </a:lnTo>
                  <a:lnTo>
                    <a:pt x="118" y="413"/>
                  </a:lnTo>
                  <a:lnTo>
                    <a:pt x="134" y="421"/>
                  </a:lnTo>
                  <a:lnTo>
                    <a:pt x="151" y="429"/>
                  </a:lnTo>
                  <a:lnTo>
                    <a:pt x="168" y="436"/>
                  </a:lnTo>
                  <a:lnTo>
                    <a:pt x="186" y="444"/>
                  </a:lnTo>
                  <a:lnTo>
                    <a:pt x="203" y="451"/>
                  </a:lnTo>
                  <a:lnTo>
                    <a:pt x="220" y="458"/>
                  </a:lnTo>
                  <a:lnTo>
                    <a:pt x="230" y="463"/>
                  </a:lnTo>
                  <a:lnTo>
                    <a:pt x="239" y="468"/>
                  </a:lnTo>
                  <a:lnTo>
                    <a:pt x="248" y="473"/>
                  </a:lnTo>
                  <a:lnTo>
                    <a:pt x="257" y="478"/>
                  </a:lnTo>
                  <a:lnTo>
                    <a:pt x="265" y="484"/>
                  </a:lnTo>
                  <a:lnTo>
                    <a:pt x="273" y="490"/>
                  </a:lnTo>
                  <a:lnTo>
                    <a:pt x="281" y="496"/>
                  </a:lnTo>
                  <a:lnTo>
                    <a:pt x="287" y="503"/>
                  </a:lnTo>
                  <a:lnTo>
                    <a:pt x="291" y="507"/>
                  </a:lnTo>
                  <a:lnTo>
                    <a:pt x="293" y="511"/>
                  </a:lnTo>
                  <a:lnTo>
                    <a:pt x="297" y="515"/>
                  </a:lnTo>
                  <a:lnTo>
                    <a:pt x="299" y="519"/>
                  </a:lnTo>
                  <a:lnTo>
                    <a:pt x="302" y="522"/>
                  </a:lnTo>
                  <a:lnTo>
                    <a:pt x="304" y="527"/>
                  </a:lnTo>
                  <a:lnTo>
                    <a:pt x="306" y="531"/>
                  </a:lnTo>
                  <a:lnTo>
                    <a:pt x="308" y="536"/>
                  </a:lnTo>
                  <a:lnTo>
                    <a:pt x="310" y="541"/>
                  </a:lnTo>
                  <a:lnTo>
                    <a:pt x="311" y="545"/>
                  </a:lnTo>
                  <a:lnTo>
                    <a:pt x="312" y="550"/>
                  </a:lnTo>
                  <a:lnTo>
                    <a:pt x="314" y="556"/>
                  </a:lnTo>
                  <a:lnTo>
                    <a:pt x="314" y="561"/>
                  </a:lnTo>
                  <a:lnTo>
                    <a:pt x="315" y="566"/>
                  </a:lnTo>
                  <a:lnTo>
                    <a:pt x="315" y="572"/>
                  </a:lnTo>
                  <a:lnTo>
                    <a:pt x="315" y="578"/>
                  </a:lnTo>
                  <a:lnTo>
                    <a:pt x="315" y="585"/>
                  </a:lnTo>
                  <a:lnTo>
                    <a:pt x="315" y="592"/>
                  </a:lnTo>
                  <a:lnTo>
                    <a:pt x="314" y="599"/>
                  </a:lnTo>
                  <a:lnTo>
                    <a:pt x="313" y="605"/>
                  </a:lnTo>
                  <a:lnTo>
                    <a:pt x="312" y="612"/>
                  </a:lnTo>
                  <a:lnTo>
                    <a:pt x="310" y="618"/>
                  </a:lnTo>
                  <a:lnTo>
                    <a:pt x="308" y="625"/>
                  </a:lnTo>
                  <a:lnTo>
                    <a:pt x="306" y="631"/>
                  </a:lnTo>
                  <a:lnTo>
                    <a:pt x="303" y="637"/>
                  </a:lnTo>
                  <a:lnTo>
                    <a:pt x="300" y="643"/>
                  </a:lnTo>
                  <a:lnTo>
                    <a:pt x="297" y="649"/>
                  </a:lnTo>
                  <a:lnTo>
                    <a:pt x="294" y="654"/>
                  </a:lnTo>
                  <a:lnTo>
                    <a:pt x="290" y="660"/>
                  </a:lnTo>
                  <a:lnTo>
                    <a:pt x="287" y="665"/>
                  </a:lnTo>
                  <a:lnTo>
                    <a:pt x="282" y="670"/>
                  </a:lnTo>
                  <a:lnTo>
                    <a:pt x="278" y="674"/>
                  </a:lnTo>
                  <a:lnTo>
                    <a:pt x="274" y="679"/>
                  </a:lnTo>
                  <a:lnTo>
                    <a:pt x="269" y="683"/>
                  </a:lnTo>
                  <a:lnTo>
                    <a:pt x="264" y="687"/>
                  </a:lnTo>
                  <a:lnTo>
                    <a:pt x="259" y="691"/>
                  </a:lnTo>
                  <a:lnTo>
                    <a:pt x="254" y="695"/>
                  </a:lnTo>
                  <a:lnTo>
                    <a:pt x="248" y="698"/>
                  </a:lnTo>
                  <a:lnTo>
                    <a:pt x="243" y="701"/>
                  </a:lnTo>
                  <a:lnTo>
                    <a:pt x="237" y="704"/>
                  </a:lnTo>
                  <a:lnTo>
                    <a:pt x="230" y="706"/>
                  </a:lnTo>
                  <a:lnTo>
                    <a:pt x="224" y="709"/>
                  </a:lnTo>
                  <a:lnTo>
                    <a:pt x="218" y="710"/>
                  </a:lnTo>
                  <a:lnTo>
                    <a:pt x="211" y="712"/>
                  </a:lnTo>
                  <a:lnTo>
                    <a:pt x="204" y="713"/>
                  </a:lnTo>
                  <a:lnTo>
                    <a:pt x="198" y="714"/>
                  </a:lnTo>
                  <a:lnTo>
                    <a:pt x="190" y="715"/>
                  </a:lnTo>
                  <a:lnTo>
                    <a:pt x="183" y="715"/>
                  </a:lnTo>
                  <a:lnTo>
                    <a:pt x="177" y="715"/>
                  </a:lnTo>
                  <a:lnTo>
                    <a:pt x="170" y="714"/>
                  </a:lnTo>
                  <a:lnTo>
                    <a:pt x="163" y="714"/>
                  </a:lnTo>
                  <a:lnTo>
                    <a:pt x="157" y="713"/>
                  </a:lnTo>
                  <a:lnTo>
                    <a:pt x="151" y="712"/>
                  </a:lnTo>
                  <a:lnTo>
                    <a:pt x="145" y="711"/>
                  </a:lnTo>
                  <a:lnTo>
                    <a:pt x="139" y="710"/>
                  </a:lnTo>
                  <a:lnTo>
                    <a:pt x="133" y="708"/>
                  </a:lnTo>
                  <a:lnTo>
                    <a:pt x="128" y="706"/>
                  </a:lnTo>
                  <a:lnTo>
                    <a:pt x="122" y="704"/>
                  </a:lnTo>
                  <a:lnTo>
                    <a:pt x="117" y="702"/>
                  </a:lnTo>
                  <a:lnTo>
                    <a:pt x="112" y="700"/>
                  </a:lnTo>
                  <a:lnTo>
                    <a:pt x="107" y="698"/>
                  </a:lnTo>
                  <a:lnTo>
                    <a:pt x="102" y="695"/>
                  </a:lnTo>
                  <a:lnTo>
                    <a:pt x="97" y="692"/>
                  </a:lnTo>
                  <a:lnTo>
                    <a:pt x="93" y="689"/>
                  </a:lnTo>
                  <a:lnTo>
                    <a:pt x="88" y="686"/>
                  </a:lnTo>
                  <a:lnTo>
                    <a:pt x="84" y="683"/>
                  </a:lnTo>
                  <a:lnTo>
                    <a:pt x="79" y="679"/>
                  </a:lnTo>
                  <a:lnTo>
                    <a:pt x="75" y="675"/>
                  </a:lnTo>
                  <a:lnTo>
                    <a:pt x="67" y="667"/>
                  </a:lnTo>
                  <a:lnTo>
                    <a:pt x="59" y="659"/>
                  </a:lnTo>
                  <a:lnTo>
                    <a:pt x="51" y="650"/>
                  </a:lnTo>
                  <a:lnTo>
                    <a:pt x="44" y="640"/>
                  </a:lnTo>
                  <a:lnTo>
                    <a:pt x="37" y="629"/>
                  </a:lnTo>
                  <a:lnTo>
                    <a:pt x="30" y="618"/>
                  </a:lnTo>
                  <a:lnTo>
                    <a:pt x="20" y="618"/>
                  </a:lnTo>
                  <a:lnTo>
                    <a:pt x="19" y="629"/>
                  </a:lnTo>
                  <a:lnTo>
                    <a:pt x="17" y="639"/>
                  </a:lnTo>
                  <a:lnTo>
                    <a:pt x="15" y="650"/>
                  </a:lnTo>
                  <a:lnTo>
                    <a:pt x="13" y="661"/>
                  </a:lnTo>
                  <a:lnTo>
                    <a:pt x="11" y="671"/>
                  </a:lnTo>
                  <a:lnTo>
                    <a:pt x="8" y="681"/>
                  </a:lnTo>
                  <a:lnTo>
                    <a:pt x="6" y="692"/>
                  </a:lnTo>
                  <a:lnTo>
                    <a:pt x="2" y="702"/>
                  </a:lnTo>
                  <a:lnTo>
                    <a:pt x="5" y="706"/>
                  </a:lnTo>
                  <a:lnTo>
                    <a:pt x="9" y="709"/>
                  </a:lnTo>
                  <a:lnTo>
                    <a:pt x="12" y="712"/>
                  </a:lnTo>
                  <a:lnTo>
                    <a:pt x="16" y="715"/>
                  </a:lnTo>
                  <a:lnTo>
                    <a:pt x="24" y="721"/>
                  </a:lnTo>
                  <a:lnTo>
                    <a:pt x="34" y="726"/>
                  </a:lnTo>
                  <a:lnTo>
                    <a:pt x="43" y="730"/>
                  </a:lnTo>
                  <a:lnTo>
                    <a:pt x="53" y="735"/>
                  </a:lnTo>
                  <a:lnTo>
                    <a:pt x="64" y="739"/>
                  </a:lnTo>
                  <a:lnTo>
                    <a:pt x="74" y="742"/>
                  </a:lnTo>
                  <a:lnTo>
                    <a:pt x="85" y="745"/>
                  </a:lnTo>
                  <a:lnTo>
                    <a:pt x="96" y="748"/>
                  </a:lnTo>
                  <a:lnTo>
                    <a:pt x="107" y="751"/>
                  </a:lnTo>
                  <a:lnTo>
                    <a:pt x="118" y="752"/>
                  </a:lnTo>
                  <a:lnTo>
                    <a:pt x="128" y="754"/>
                  </a:lnTo>
                  <a:lnTo>
                    <a:pt x="138" y="755"/>
                  </a:lnTo>
                  <a:lnTo>
                    <a:pt x="148" y="755"/>
                  </a:lnTo>
                  <a:lnTo>
                    <a:pt x="157" y="756"/>
                  </a:lnTo>
                  <a:lnTo>
                    <a:pt x="169" y="755"/>
                  </a:lnTo>
                  <a:lnTo>
                    <a:pt x="181" y="755"/>
                  </a:lnTo>
                  <a:lnTo>
                    <a:pt x="192" y="754"/>
                  </a:lnTo>
                  <a:lnTo>
                    <a:pt x="204" y="752"/>
                  </a:lnTo>
                  <a:lnTo>
                    <a:pt x="215" y="750"/>
                  </a:lnTo>
                  <a:lnTo>
                    <a:pt x="226" y="747"/>
                  </a:lnTo>
                  <a:lnTo>
                    <a:pt x="237" y="745"/>
                  </a:lnTo>
                  <a:lnTo>
                    <a:pt x="248" y="741"/>
                  </a:lnTo>
                  <a:lnTo>
                    <a:pt x="258" y="738"/>
                  </a:lnTo>
                  <a:lnTo>
                    <a:pt x="269" y="733"/>
                  </a:lnTo>
                  <a:lnTo>
                    <a:pt x="278" y="728"/>
                  </a:lnTo>
                  <a:lnTo>
                    <a:pt x="288" y="723"/>
                  </a:lnTo>
                  <a:lnTo>
                    <a:pt x="297" y="718"/>
                  </a:lnTo>
                  <a:lnTo>
                    <a:pt x="306" y="712"/>
                  </a:lnTo>
                  <a:lnTo>
                    <a:pt x="314" y="706"/>
                  </a:lnTo>
                  <a:lnTo>
                    <a:pt x="323" y="699"/>
                  </a:lnTo>
                  <a:lnTo>
                    <a:pt x="330" y="692"/>
                  </a:lnTo>
                  <a:lnTo>
                    <a:pt x="338" y="685"/>
                  </a:lnTo>
                  <a:lnTo>
                    <a:pt x="345" y="677"/>
                  </a:lnTo>
                  <a:lnTo>
                    <a:pt x="351" y="668"/>
                  </a:lnTo>
                  <a:lnTo>
                    <a:pt x="357" y="660"/>
                  </a:lnTo>
                  <a:lnTo>
                    <a:pt x="363" y="651"/>
                  </a:lnTo>
                  <a:lnTo>
                    <a:pt x="368" y="642"/>
                  </a:lnTo>
                  <a:lnTo>
                    <a:pt x="373" y="632"/>
                  </a:lnTo>
                  <a:lnTo>
                    <a:pt x="377" y="622"/>
                  </a:lnTo>
                  <a:lnTo>
                    <a:pt x="381" y="611"/>
                  </a:lnTo>
                  <a:lnTo>
                    <a:pt x="384" y="600"/>
                  </a:lnTo>
                  <a:lnTo>
                    <a:pt x="386" y="589"/>
                  </a:lnTo>
                  <a:lnTo>
                    <a:pt x="388" y="578"/>
                  </a:lnTo>
                  <a:lnTo>
                    <a:pt x="390" y="566"/>
                  </a:lnTo>
                  <a:lnTo>
                    <a:pt x="391" y="554"/>
                  </a:lnTo>
                  <a:lnTo>
                    <a:pt x="391" y="541"/>
                  </a:lnTo>
                  <a:lnTo>
                    <a:pt x="391" y="534"/>
                  </a:lnTo>
                  <a:lnTo>
                    <a:pt x="390" y="526"/>
                  </a:lnTo>
                  <a:lnTo>
                    <a:pt x="390" y="520"/>
                  </a:lnTo>
                  <a:lnTo>
                    <a:pt x="388" y="513"/>
                  </a:lnTo>
                  <a:lnTo>
                    <a:pt x="387" y="506"/>
                  </a:lnTo>
                  <a:lnTo>
                    <a:pt x="385" y="500"/>
                  </a:lnTo>
                  <a:lnTo>
                    <a:pt x="383" y="493"/>
                  </a:lnTo>
                  <a:lnTo>
                    <a:pt x="381" y="487"/>
                  </a:lnTo>
                  <a:lnTo>
                    <a:pt x="378" y="481"/>
                  </a:lnTo>
                  <a:lnTo>
                    <a:pt x="375" y="475"/>
                  </a:lnTo>
                  <a:lnTo>
                    <a:pt x="372" y="469"/>
                  </a:lnTo>
                  <a:lnTo>
                    <a:pt x="368" y="463"/>
                  </a:lnTo>
                  <a:lnTo>
                    <a:pt x="365" y="457"/>
                  </a:lnTo>
                  <a:lnTo>
                    <a:pt x="361" y="451"/>
                  </a:lnTo>
                  <a:lnTo>
                    <a:pt x="357" y="446"/>
                  </a:lnTo>
                  <a:lnTo>
                    <a:pt x="353" y="440"/>
                  </a:lnTo>
                  <a:lnTo>
                    <a:pt x="349" y="437"/>
                  </a:lnTo>
                  <a:lnTo>
                    <a:pt x="346" y="434"/>
                  </a:lnTo>
                  <a:lnTo>
                    <a:pt x="343" y="431"/>
                  </a:lnTo>
                  <a:lnTo>
                    <a:pt x="340" y="428"/>
                  </a:lnTo>
                  <a:lnTo>
                    <a:pt x="332" y="422"/>
                  </a:lnTo>
                  <a:lnTo>
                    <a:pt x="325" y="417"/>
                  </a:lnTo>
                  <a:lnTo>
                    <a:pt x="317" y="412"/>
                  </a:lnTo>
                  <a:lnTo>
                    <a:pt x="309" y="408"/>
                  </a:lnTo>
                  <a:lnTo>
                    <a:pt x="300" y="404"/>
                  </a:lnTo>
                  <a:lnTo>
                    <a:pt x="293" y="399"/>
                  </a:lnTo>
                  <a:lnTo>
                    <a:pt x="287" y="397"/>
                  </a:lnTo>
                  <a:lnTo>
                    <a:pt x="282" y="394"/>
                  </a:lnTo>
                  <a:lnTo>
                    <a:pt x="277" y="391"/>
                  </a:lnTo>
                  <a:lnTo>
                    <a:pt x="271" y="389"/>
                  </a:lnTo>
                  <a:lnTo>
                    <a:pt x="265" y="387"/>
                  </a:lnTo>
                  <a:lnTo>
                    <a:pt x="260" y="384"/>
                  </a:lnTo>
                  <a:lnTo>
                    <a:pt x="254" y="382"/>
                  </a:lnTo>
                  <a:lnTo>
                    <a:pt x="249" y="380"/>
                  </a:lnTo>
                  <a:lnTo>
                    <a:pt x="244" y="377"/>
                  </a:lnTo>
                  <a:lnTo>
                    <a:pt x="238" y="374"/>
                  </a:lnTo>
                  <a:lnTo>
                    <a:pt x="233" y="373"/>
                  </a:lnTo>
                  <a:lnTo>
                    <a:pt x="228" y="370"/>
                  </a:lnTo>
                  <a:lnTo>
                    <a:pt x="222" y="368"/>
                  </a:lnTo>
                  <a:lnTo>
                    <a:pt x="217" y="366"/>
                  </a:lnTo>
                  <a:lnTo>
                    <a:pt x="211" y="363"/>
                  </a:lnTo>
                  <a:lnTo>
                    <a:pt x="206" y="361"/>
                  </a:lnTo>
                  <a:lnTo>
                    <a:pt x="202" y="359"/>
                  </a:lnTo>
                  <a:lnTo>
                    <a:pt x="197" y="358"/>
                  </a:lnTo>
                  <a:lnTo>
                    <a:pt x="192" y="356"/>
                  </a:lnTo>
                  <a:lnTo>
                    <a:pt x="188" y="354"/>
                  </a:lnTo>
                  <a:lnTo>
                    <a:pt x="183" y="352"/>
                  </a:lnTo>
                  <a:lnTo>
                    <a:pt x="179" y="350"/>
                  </a:lnTo>
                  <a:lnTo>
                    <a:pt x="175" y="347"/>
                  </a:lnTo>
                  <a:lnTo>
                    <a:pt x="170" y="345"/>
                  </a:lnTo>
                  <a:lnTo>
                    <a:pt x="164" y="343"/>
                  </a:lnTo>
                  <a:lnTo>
                    <a:pt x="159" y="340"/>
                  </a:lnTo>
                  <a:lnTo>
                    <a:pt x="155" y="338"/>
                  </a:lnTo>
                  <a:lnTo>
                    <a:pt x="151" y="336"/>
                  </a:lnTo>
                  <a:lnTo>
                    <a:pt x="147" y="333"/>
                  </a:lnTo>
                  <a:lnTo>
                    <a:pt x="143" y="330"/>
                  </a:lnTo>
                  <a:lnTo>
                    <a:pt x="138" y="327"/>
                  </a:lnTo>
                  <a:lnTo>
                    <a:pt x="133" y="322"/>
                  </a:lnTo>
                  <a:lnTo>
                    <a:pt x="128" y="318"/>
                  </a:lnTo>
                  <a:lnTo>
                    <a:pt x="123" y="314"/>
                  </a:lnTo>
                  <a:lnTo>
                    <a:pt x="119" y="309"/>
                  </a:lnTo>
                  <a:lnTo>
                    <a:pt x="115" y="304"/>
                  </a:lnTo>
                  <a:lnTo>
                    <a:pt x="112" y="299"/>
                  </a:lnTo>
                  <a:lnTo>
                    <a:pt x="108" y="294"/>
                  </a:lnTo>
                  <a:lnTo>
                    <a:pt x="105" y="289"/>
                  </a:lnTo>
                  <a:lnTo>
                    <a:pt x="103" y="283"/>
                  </a:lnTo>
                  <a:lnTo>
                    <a:pt x="100" y="278"/>
                  </a:lnTo>
                  <a:lnTo>
                    <a:pt x="98" y="272"/>
                  </a:lnTo>
                  <a:lnTo>
                    <a:pt x="96" y="266"/>
                  </a:lnTo>
                  <a:lnTo>
                    <a:pt x="95" y="260"/>
                  </a:lnTo>
                  <a:lnTo>
                    <a:pt x="94" y="254"/>
                  </a:lnTo>
                  <a:lnTo>
                    <a:pt x="93" y="247"/>
                  </a:lnTo>
                  <a:lnTo>
                    <a:pt x="92" y="241"/>
                  </a:lnTo>
                  <a:lnTo>
                    <a:pt x="92" y="234"/>
                  </a:lnTo>
                  <a:lnTo>
                    <a:pt x="92" y="228"/>
                  </a:lnTo>
                  <a:lnTo>
                    <a:pt x="93" y="222"/>
                  </a:lnTo>
                  <a:lnTo>
                    <a:pt x="94" y="216"/>
                  </a:lnTo>
                  <a:lnTo>
                    <a:pt x="95" y="210"/>
                  </a:lnTo>
                  <a:lnTo>
                    <a:pt x="96" y="204"/>
                  </a:lnTo>
                  <a:lnTo>
                    <a:pt x="98" y="198"/>
                  </a:lnTo>
                  <a:lnTo>
                    <a:pt x="100" y="193"/>
                  </a:lnTo>
                  <a:lnTo>
                    <a:pt x="102" y="188"/>
                  </a:lnTo>
                  <a:lnTo>
                    <a:pt x="104" y="183"/>
                  </a:lnTo>
                  <a:lnTo>
                    <a:pt x="107" y="178"/>
                  </a:lnTo>
                  <a:lnTo>
                    <a:pt x="110" y="173"/>
                  </a:lnTo>
                  <a:lnTo>
                    <a:pt x="113" y="169"/>
                  </a:lnTo>
                  <a:lnTo>
                    <a:pt x="116" y="164"/>
                  </a:lnTo>
                  <a:lnTo>
                    <a:pt x="120" y="160"/>
                  </a:lnTo>
                  <a:lnTo>
                    <a:pt x="123" y="156"/>
                  </a:lnTo>
                  <a:lnTo>
                    <a:pt x="128" y="152"/>
                  </a:lnTo>
                  <a:lnTo>
                    <a:pt x="132" y="148"/>
                  </a:lnTo>
                  <a:lnTo>
                    <a:pt x="136" y="145"/>
                  </a:lnTo>
                  <a:lnTo>
                    <a:pt x="141" y="142"/>
                  </a:lnTo>
                  <a:lnTo>
                    <a:pt x="146" y="139"/>
                  </a:lnTo>
                  <a:lnTo>
                    <a:pt x="150" y="136"/>
                  </a:lnTo>
                  <a:lnTo>
                    <a:pt x="155" y="133"/>
                  </a:lnTo>
                  <a:lnTo>
                    <a:pt x="160" y="131"/>
                  </a:lnTo>
                  <a:lnTo>
                    <a:pt x="166" y="129"/>
                  </a:lnTo>
                  <a:lnTo>
                    <a:pt x="171" y="127"/>
                  </a:lnTo>
                  <a:lnTo>
                    <a:pt x="177" y="125"/>
                  </a:lnTo>
                  <a:lnTo>
                    <a:pt x="182" y="124"/>
                  </a:lnTo>
                  <a:lnTo>
                    <a:pt x="188" y="122"/>
                  </a:lnTo>
                  <a:lnTo>
                    <a:pt x="194" y="122"/>
                  </a:lnTo>
                  <a:lnTo>
                    <a:pt x="200" y="121"/>
                  </a:lnTo>
                  <a:lnTo>
                    <a:pt x="206" y="120"/>
                  </a:lnTo>
                  <a:lnTo>
                    <a:pt x="212" y="120"/>
                  </a:lnTo>
                  <a:lnTo>
                    <a:pt x="217" y="120"/>
                  </a:lnTo>
                  <a:lnTo>
                    <a:pt x="222" y="121"/>
                  </a:lnTo>
                  <a:lnTo>
                    <a:pt x="227" y="121"/>
                  </a:lnTo>
                  <a:lnTo>
                    <a:pt x="232" y="122"/>
                  </a:lnTo>
                  <a:lnTo>
                    <a:pt x="242" y="124"/>
                  </a:lnTo>
                  <a:lnTo>
                    <a:pt x="251" y="126"/>
                  </a:lnTo>
                  <a:lnTo>
                    <a:pt x="260" y="130"/>
                  </a:lnTo>
                  <a:lnTo>
                    <a:pt x="269" y="134"/>
                  </a:lnTo>
                  <a:lnTo>
                    <a:pt x="276" y="139"/>
                  </a:lnTo>
                  <a:lnTo>
                    <a:pt x="284" y="144"/>
                  </a:lnTo>
                  <a:lnTo>
                    <a:pt x="291" y="150"/>
                  </a:lnTo>
                  <a:lnTo>
                    <a:pt x="299" y="156"/>
                  </a:lnTo>
                  <a:lnTo>
                    <a:pt x="305" y="163"/>
                  </a:lnTo>
                  <a:lnTo>
                    <a:pt x="311" y="170"/>
                  </a:lnTo>
                  <a:lnTo>
                    <a:pt x="316" y="179"/>
                  </a:lnTo>
                  <a:lnTo>
                    <a:pt x="321" y="187"/>
                  </a:lnTo>
                  <a:lnTo>
                    <a:pt x="326" y="196"/>
                  </a:lnTo>
                  <a:lnTo>
                    <a:pt x="330" y="206"/>
                  </a:lnTo>
                  <a:lnTo>
                    <a:pt x="339" y="206"/>
                  </a:lnTo>
                  <a:lnTo>
                    <a:pt x="342" y="196"/>
                  </a:lnTo>
                  <a:lnTo>
                    <a:pt x="345" y="186"/>
                  </a:lnTo>
                  <a:lnTo>
                    <a:pt x="347" y="176"/>
                  </a:lnTo>
                  <a:lnTo>
                    <a:pt x="351" y="166"/>
                  </a:lnTo>
                  <a:lnTo>
                    <a:pt x="354" y="156"/>
                  </a:lnTo>
                  <a:lnTo>
                    <a:pt x="357" y="146"/>
                  </a:lnTo>
                  <a:lnTo>
                    <a:pt x="361" y="137"/>
                  </a:lnTo>
                  <a:lnTo>
                    <a:pt x="365" y="128"/>
                  </a:lnTo>
                  <a:lnTo>
                    <a:pt x="358" y="122"/>
                  </a:lnTo>
                  <a:lnTo>
                    <a:pt x="351" y="117"/>
                  </a:lnTo>
                  <a:lnTo>
                    <a:pt x="343" y="112"/>
                  </a:lnTo>
                  <a:lnTo>
                    <a:pt x="335" y="107"/>
                  </a:lnTo>
                  <a:lnTo>
                    <a:pt x="327" y="103"/>
                  </a:lnTo>
                  <a:lnTo>
                    <a:pt x="318" y="99"/>
                  </a:lnTo>
                  <a:lnTo>
                    <a:pt x="310" y="96"/>
                  </a:lnTo>
                  <a:lnTo>
                    <a:pt x="301" y="93"/>
                  </a:lnTo>
                  <a:lnTo>
                    <a:pt x="292" y="90"/>
                  </a:lnTo>
                  <a:lnTo>
                    <a:pt x="283" y="88"/>
                  </a:lnTo>
                  <a:lnTo>
                    <a:pt x="274" y="86"/>
                  </a:lnTo>
                  <a:lnTo>
                    <a:pt x="265" y="85"/>
                  </a:lnTo>
                  <a:lnTo>
                    <a:pt x="256" y="84"/>
                  </a:lnTo>
                  <a:lnTo>
                    <a:pt x="246" y="83"/>
                  </a:lnTo>
                  <a:lnTo>
                    <a:pt x="238" y="82"/>
                  </a:lnTo>
                  <a:lnTo>
                    <a:pt x="229" y="82"/>
                  </a:lnTo>
                  <a:close/>
                  <a:moveTo>
                    <a:pt x="1757" y="85"/>
                  </a:moveTo>
                  <a:lnTo>
                    <a:pt x="1756" y="99"/>
                  </a:lnTo>
                  <a:lnTo>
                    <a:pt x="1754" y="112"/>
                  </a:lnTo>
                  <a:lnTo>
                    <a:pt x="1752" y="126"/>
                  </a:lnTo>
                  <a:lnTo>
                    <a:pt x="1751" y="140"/>
                  </a:lnTo>
                  <a:lnTo>
                    <a:pt x="1749" y="154"/>
                  </a:lnTo>
                  <a:lnTo>
                    <a:pt x="1748" y="167"/>
                  </a:lnTo>
                  <a:lnTo>
                    <a:pt x="1746" y="181"/>
                  </a:lnTo>
                  <a:lnTo>
                    <a:pt x="1744" y="194"/>
                  </a:lnTo>
                  <a:lnTo>
                    <a:pt x="1697" y="539"/>
                  </a:lnTo>
                  <a:lnTo>
                    <a:pt x="1666" y="735"/>
                  </a:lnTo>
                  <a:lnTo>
                    <a:pt x="1665" y="743"/>
                  </a:lnTo>
                  <a:lnTo>
                    <a:pt x="1673" y="742"/>
                  </a:lnTo>
                  <a:lnTo>
                    <a:pt x="1682" y="741"/>
                  </a:lnTo>
                  <a:lnTo>
                    <a:pt x="1690" y="741"/>
                  </a:lnTo>
                  <a:lnTo>
                    <a:pt x="1698" y="741"/>
                  </a:lnTo>
                  <a:lnTo>
                    <a:pt x="1706" y="741"/>
                  </a:lnTo>
                  <a:lnTo>
                    <a:pt x="1715" y="741"/>
                  </a:lnTo>
                  <a:lnTo>
                    <a:pt x="1723" y="742"/>
                  </a:lnTo>
                  <a:lnTo>
                    <a:pt x="1732" y="743"/>
                  </a:lnTo>
                  <a:lnTo>
                    <a:pt x="1732" y="741"/>
                  </a:lnTo>
                  <a:lnTo>
                    <a:pt x="1732" y="738"/>
                  </a:lnTo>
                  <a:lnTo>
                    <a:pt x="1732" y="736"/>
                  </a:lnTo>
                  <a:lnTo>
                    <a:pt x="1732" y="733"/>
                  </a:lnTo>
                  <a:lnTo>
                    <a:pt x="1732" y="730"/>
                  </a:lnTo>
                  <a:lnTo>
                    <a:pt x="1732" y="728"/>
                  </a:lnTo>
                  <a:lnTo>
                    <a:pt x="1732" y="725"/>
                  </a:lnTo>
                  <a:lnTo>
                    <a:pt x="1732" y="723"/>
                  </a:lnTo>
                  <a:lnTo>
                    <a:pt x="1737" y="627"/>
                  </a:lnTo>
                  <a:lnTo>
                    <a:pt x="1778" y="256"/>
                  </a:lnTo>
                  <a:lnTo>
                    <a:pt x="1802" y="302"/>
                  </a:lnTo>
                  <a:lnTo>
                    <a:pt x="1827" y="349"/>
                  </a:lnTo>
                  <a:lnTo>
                    <a:pt x="1851" y="395"/>
                  </a:lnTo>
                  <a:lnTo>
                    <a:pt x="1875" y="442"/>
                  </a:lnTo>
                  <a:lnTo>
                    <a:pt x="1899" y="488"/>
                  </a:lnTo>
                  <a:lnTo>
                    <a:pt x="1923" y="535"/>
                  </a:lnTo>
                  <a:lnTo>
                    <a:pt x="1947" y="581"/>
                  </a:lnTo>
                  <a:lnTo>
                    <a:pt x="1970" y="628"/>
                  </a:lnTo>
                  <a:lnTo>
                    <a:pt x="2022" y="736"/>
                  </a:lnTo>
                  <a:lnTo>
                    <a:pt x="2032" y="736"/>
                  </a:lnTo>
                  <a:lnTo>
                    <a:pt x="2040" y="719"/>
                  </a:lnTo>
                  <a:lnTo>
                    <a:pt x="2048" y="702"/>
                  </a:lnTo>
                  <a:lnTo>
                    <a:pt x="2056" y="684"/>
                  </a:lnTo>
                  <a:lnTo>
                    <a:pt x="2064" y="667"/>
                  </a:lnTo>
                  <a:lnTo>
                    <a:pt x="2072" y="650"/>
                  </a:lnTo>
                  <a:lnTo>
                    <a:pt x="2080" y="633"/>
                  </a:lnTo>
                  <a:lnTo>
                    <a:pt x="2088" y="617"/>
                  </a:lnTo>
                  <a:lnTo>
                    <a:pt x="2097" y="600"/>
                  </a:lnTo>
                  <a:lnTo>
                    <a:pt x="2147" y="501"/>
                  </a:lnTo>
                  <a:lnTo>
                    <a:pt x="2281" y="256"/>
                  </a:lnTo>
                  <a:lnTo>
                    <a:pt x="2283" y="274"/>
                  </a:lnTo>
                  <a:lnTo>
                    <a:pt x="2285" y="292"/>
                  </a:lnTo>
                  <a:lnTo>
                    <a:pt x="2288" y="309"/>
                  </a:lnTo>
                  <a:lnTo>
                    <a:pt x="2290" y="327"/>
                  </a:lnTo>
                  <a:lnTo>
                    <a:pt x="2292" y="345"/>
                  </a:lnTo>
                  <a:lnTo>
                    <a:pt x="2294" y="362"/>
                  </a:lnTo>
                  <a:lnTo>
                    <a:pt x="2296" y="380"/>
                  </a:lnTo>
                  <a:lnTo>
                    <a:pt x="2298" y="397"/>
                  </a:lnTo>
                  <a:lnTo>
                    <a:pt x="2328" y="743"/>
                  </a:lnTo>
                  <a:lnTo>
                    <a:pt x="2334" y="742"/>
                  </a:lnTo>
                  <a:lnTo>
                    <a:pt x="2340" y="741"/>
                  </a:lnTo>
                  <a:lnTo>
                    <a:pt x="2346" y="741"/>
                  </a:lnTo>
                  <a:lnTo>
                    <a:pt x="2352" y="741"/>
                  </a:lnTo>
                  <a:lnTo>
                    <a:pt x="2357" y="741"/>
                  </a:lnTo>
                  <a:lnTo>
                    <a:pt x="2363" y="741"/>
                  </a:lnTo>
                  <a:lnTo>
                    <a:pt x="2369" y="740"/>
                  </a:lnTo>
                  <a:lnTo>
                    <a:pt x="2375" y="740"/>
                  </a:lnTo>
                  <a:lnTo>
                    <a:pt x="2380" y="741"/>
                  </a:lnTo>
                  <a:lnTo>
                    <a:pt x="2385" y="741"/>
                  </a:lnTo>
                  <a:lnTo>
                    <a:pt x="2391" y="741"/>
                  </a:lnTo>
                  <a:lnTo>
                    <a:pt x="2396" y="741"/>
                  </a:lnTo>
                  <a:lnTo>
                    <a:pt x="2402" y="741"/>
                  </a:lnTo>
                  <a:lnTo>
                    <a:pt x="2407" y="742"/>
                  </a:lnTo>
                  <a:lnTo>
                    <a:pt x="2412" y="743"/>
                  </a:lnTo>
                  <a:lnTo>
                    <a:pt x="2418" y="743"/>
                  </a:lnTo>
                  <a:lnTo>
                    <a:pt x="2413" y="712"/>
                  </a:lnTo>
                  <a:lnTo>
                    <a:pt x="2409" y="681"/>
                  </a:lnTo>
                  <a:lnTo>
                    <a:pt x="2405" y="651"/>
                  </a:lnTo>
                  <a:lnTo>
                    <a:pt x="2401" y="620"/>
                  </a:lnTo>
                  <a:lnTo>
                    <a:pt x="2397" y="589"/>
                  </a:lnTo>
                  <a:lnTo>
                    <a:pt x="2393" y="558"/>
                  </a:lnTo>
                  <a:lnTo>
                    <a:pt x="2390" y="527"/>
                  </a:lnTo>
                  <a:lnTo>
                    <a:pt x="2386" y="496"/>
                  </a:lnTo>
                  <a:lnTo>
                    <a:pt x="2340" y="85"/>
                  </a:lnTo>
                  <a:lnTo>
                    <a:pt x="2327" y="85"/>
                  </a:lnTo>
                  <a:lnTo>
                    <a:pt x="2318" y="103"/>
                  </a:lnTo>
                  <a:lnTo>
                    <a:pt x="2307" y="121"/>
                  </a:lnTo>
                  <a:lnTo>
                    <a:pt x="2297" y="139"/>
                  </a:lnTo>
                  <a:lnTo>
                    <a:pt x="2287" y="157"/>
                  </a:lnTo>
                  <a:lnTo>
                    <a:pt x="2277" y="175"/>
                  </a:lnTo>
                  <a:lnTo>
                    <a:pt x="2267" y="193"/>
                  </a:lnTo>
                  <a:lnTo>
                    <a:pt x="2257" y="211"/>
                  </a:lnTo>
                  <a:lnTo>
                    <a:pt x="2247" y="229"/>
                  </a:lnTo>
                  <a:lnTo>
                    <a:pt x="2122" y="459"/>
                  </a:lnTo>
                  <a:lnTo>
                    <a:pt x="2113" y="476"/>
                  </a:lnTo>
                  <a:lnTo>
                    <a:pt x="2104" y="493"/>
                  </a:lnTo>
                  <a:lnTo>
                    <a:pt x="2095" y="510"/>
                  </a:lnTo>
                  <a:lnTo>
                    <a:pt x="2085" y="527"/>
                  </a:lnTo>
                  <a:lnTo>
                    <a:pt x="2076" y="544"/>
                  </a:lnTo>
                  <a:lnTo>
                    <a:pt x="2067" y="561"/>
                  </a:lnTo>
                  <a:lnTo>
                    <a:pt x="2058" y="577"/>
                  </a:lnTo>
                  <a:lnTo>
                    <a:pt x="2048" y="594"/>
                  </a:lnTo>
                  <a:lnTo>
                    <a:pt x="2029" y="562"/>
                  </a:lnTo>
                  <a:lnTo>
                    <a:pt x="2010" y="530"/>
                  </a:lnTo>
                  <a:lnTo>
                    <a:pt x="1991" y="498"/>
                  </a:lnTo>
                  <a:lnTo>
                    <a:pt x="1973" y="465"/>
                  </a:lnTo>
                  <a:lnTo>
                    <a:pt x="1955" y="433"/>
                  </a:lnTo>
                  <a:lnTo>
                    <a:pt x="1937" y="401"/>
                  </a:lnTo>
                  <a:lnTo>
                    <a:pt x="1919" y="369"/>
                  </a:lnTo>
                  <a:lnTo>
                    <a:pt x="1902" y="336"/>
                  </a:lnTo>
                  <a:lnTo>
                    <a:pt x="1773" y="85"/>
                  </a:lnTo>
                  <a:lnTo>
                    <a:pt x="1757" y="85"/>
                  </a:lnTo>
                  <a:close/>
                  <a:moveTo>
                    <a:pt x="3639" y="85"/>
                  </a:moveTo>
                  <a:lnTo>
                    <a:pt x="3637" y="99"/>
                  </a:lnTo>
                  <a:lnTo>
                    <a:pt x="3636" y="112"/>
                  </a:lnTo>
                  <a:lnTo>
                    <a:pt x="3635" y="126"/>
                  </a:lnTo>
                  <a:lnTo>
                    <a:pt x="3633" y="140"/>
                  </a:lnTo>
                  <a:lnTo>
                    <a:pt x="3632" y="154"/>
                  </a:lnTo>
                  <a:lnTo>
                    <a:pt x="3630" y="167"/>
                  </a:lnTo>
                  <a:lnTo>
                    <a:pt x="3628" y="181"/>
                  </a:lnTo>
                  <a:lnTo>
                    <a:pt x="3626" y="194"/>
                  </a:lnTo>
                  <a:lnTo>
                    <a:pt x="3579" y="539"/>
                  </a:lnTo>
                  <a:lnTo>
                    <a:pt x="3548" y="735"/>
                  </a:lnTo>
                  <a:lnTo>
                    <a:pt x="3547" y="743"/>
                  </a:lnTo>
                  <a:lnTo>
                    <a:pt x="3555" y="742"/>
                  </a:lnTo>
                  <a:lnTo>
                    <a:pt x="3563" y="741"/>
                  </a:lnTo>
                  <a:lnTo>
                    <a:pt x="3572" y="741"/>
                  </a:lnTo>
                  <a:lnTo>
                    <a:pt x="3580" y="741"/>
                  </a:lnTo>
                  <a:lnTo>
                    <a:pt x="3589" y="741"/>
                  </a:lnTo>
                  <a:lnTo>
                    <a:pt x="3597" y="741"/>
                  </a:lnTo>
                  <a:lnTo>
                    <a:pt x="3605" y="742"/>
                  </a:lnTo>
                  <a:lnTo>
                    <a:pt x="3613" y="743"/>
                  </a:lnTo>
                  <a:lnTo>
                    <a:pt x="3613" y="741"/>
                  </a:lnTo>
                  <a:lnTo>
                    <a:pt x="3613" y="738"/>
                  </a:lnTo>
                  <a:lnTo>
                    <a:pt x="3613" y="736"/>
                  </a:lnTo>
                  <a:lnTo>
                    <a:pt x="3613" y="733"/>
                  </a:lnTo>
                  <a:lnTo>
                    <a:pt x="3613" y="730"/>
                  </a:lnTo>
                  <a:lnTo>
                    <a:pt x="3614" y="728"/>
                  </a:lnTo>
                  <a:lnTo>
                    <a:pt x="3614" y="725"/>
                  </a:lnTo>
                  <a:lnTo>
                    <a:pt x="3614" y="723"/>
                  </a:lnTo>
                  <a:lnTo>
                    <a:pt x="3619" y="627"/>
                  </a:lnTo>
                  <a:lnTo>
                    <a:pt x="3660" y="256"/>
                  </a:lnTo>
                  <a:lnTo>
                    <a:pt x="3684" y="302"/>
                  </a:lnTo>
                  <a:lnTo>
                    <a:pt x="3708" y="349"/>
                  </a:lnTo>
                  <a:lnTo>
                    <a:pt x="3733" y="395"/>
                  </a:lnTo>
                  <a:lnTo>
                    <a:pt x="3757" y="442"/>
                  </a:lnTo>
                  <a:lnTo>
                    <a:pt x="3781" y="488"/>
                  </a:lnTo>
                  <a:lnTo>
                    <a:pt x="3805" y="535"/>
                  </a:lnTo>
                  <a:lnTo>
                    <a:pt x="3829" y="581"/>
                  </a:lnTo>
                  <a:lnTo>
                    <a:pt x="3852" y="628"/>
                  </a:lnTo>
                  <a:lnTo>
                    <a:pt x="3904" y="736"/>
                  </a:lnTo>
                  <a:lnTo>
                    <a:pt x="3914" y="736"/>
                  </a:lnTo>
                  <a:lnTo>
                    <a:pt x="3922" y="719"/>
                  </a:lnTo>
                  <a:lnTo>
                    <a:pt x="3930" y="702"/>
                  </a:lnTo>
                  <a:lnTo>
                    <a:pt x="3938" y="684"/>
                  </a:lnTo>
                  <a:lnTo>
                    <a:pt x="3946" y="667"/>
                  </a:lnTo>
                  <a:lnTo>
                    <a:pt x="3954" y="650"/>
                  </a:lnTo>
                  <a:lnTo>
                    <a:pt x="3962" y="633"/>
                  </a:lnTo>
                  <a:lnTo>
                    <a:pt x="3970" y="617"/>
                  </a:lnTo>
                  <a:lnTo>
                    <a:pt x="3979" y="600"/>
                  </a:lnTo>
                  <a:lnTo>
                    <a:pt x="4029" y="501"/>
                  </a:lnTo>
                  <a:lnTo>
                    <a:pt x="4163" y="256"/>
                  </a:lnTo>
                  <a:lnTo>
                    <a:pt x="4165" y="274"/>
                  </a:lnTo>
                  <a:lnTo>
                    <a:pt x="4167" y="292"/>
                  </a:lnTo>
                  <a:lnTo>
                    <a:pt x="4169" y="309"/>
                  </a:lnTo>
                  <a:lnTo>
                    <a:pt x="4172" y="327"/>
                  </a:lnTo>
                  <a:lnTo>
                    <a:pt x="4174" y="345"/>
                  </a:lnTo>
                  <a:lnTo>
                    <a:pt x="4176" y="362"/>
                  </a:lnTo>
                  <a:lnTo>
                    <a:pt x="4178" y="380"/>
                  </a:lnTo>
                  <a:lnTo>
                    <a:pt x="4180" y="397"/>
                  </a:lnTo>
                  <a:lnTo>
                    <a:pt x="4210" y="743"/>
                  </a:lnTo>
                  <a:lnTo>
                    <a:pt x="4216" y="742"/>
                  </a:lnTo>
                  <a:lnTo>
                    <a:pt x="4222" y="741"/>
                  </a:lnTo>
                  <a:lnTo>
                    <a:pt x="4228" y="741"/>
                  </a:lnTo>
                  <a:lnTo>
                    <a:pt x="4234" y="741"/>
                  </a:lnTo>
                  <a:lnTo>
                    <a:pt x="4239" y="741"/>
                  </a:lnTo>
                  <a:lnTo>
                    <a:pt x="4245" y="741"/>
                  </a:lnTo>
                  <a:lnTo>
                    <a:pt x="4251" y="740"/>
                  </a:lnTo>
                  <a:lnTo>
                    <a:pt x="4257" y="740"/>
                  </a:lnTo>
                  <a:lnTo>
                    <a:pt x="4262" y="741"/>
                  </a:lnTo>
                  <a:lnTo>
                    <a:pt x="4268" y="741"/>
                  </a:lnTo>
                  <a:lnTo>
                    <a:pt x="4273" y="741"/>
                  </a:lnTo>
                  <a:lnTo>
                    <a:pt x="4278" y="741"/>
                  </a:lnTo>
                  <a:lnTo>
                    <a:pt x="4283" y="741"/>
                  </a:lnTo>
                  <a:lnTo>
                    <a:pt x="4289" y="742"/>
                  </a:lnTo>
                  <a:lnTo>
                    <a:pt x="4294" y="743"/>
                  </a:lnTo>
                  <a:lnTo>
                    <a:pt x="4300" y="743"/>
                  </a:lnTo>
                  <a:lnTo>
                    <a:pt x="4296" y="712"/>
                  </a:lnTo>
                  <a:lnTo>
                    <a:pt x="4291" y="681"/>
                  </a:lnTo>
                  <a:lnTo>
                    <a:pt x="4287" y="651"/>
                  </a:lnTo>
                  <a:lnTo>
                    <a:pt x="4283" y="620"/>
                  </a:lnTo>
                  <a:lnTo>
                    <a:pt x="4279" y="589"/>
                  </a:lnTo>
                  <a:lnTo>
                    <a:pt x="4275" y="558"/>
                  </a:lnTo>
                  <a:lnTo>
                    <a:pt x="4272" y="527"/>
                  </a:lnTo>
                  <a:lnTo>
                    <a:pt x="4268" y="496"/>
                  </a:lnTo>
                  <a:lnTo>
                    <a:pt x="4222" y="85"/>
                  </a:lnTo>
                  <a:lnTo>
                    <a:pt x="4209" y="85"/>
                  </a:lnTo>
                  <a:lnTo>
                    <a:pt x="4199" y="103"/>
                  </a:lnTo>
                  <a:lnTo>
                    <a:pt x="4189" y="121"/>
                  </a:lnTo>
                  <a:lnTo>
                    <a:pt x="4179" y="139"/>
                  </a:lnTo>
                  <a:lnTo>
                    <a:pt x="4169" y="157"/>
                  </a:lnTo>
                  <a:lnTo>
                    <a:pt x="4159" y="175"/>
                  </a:lnTo>
                  <a:lnTo>
                    <a:pt x="4149" y="193"/>
                  </a:lnTo>
                  <a:lnTo>
                    <a:pt x="4139" y="211"/>
                  </a:lnTo>
                  <a:lnTo>
                    <a:pt x="4129" y="229"/>
                  </a:lnTo>
                  <a:lnTo>
                    <a:pt x="4004" y="459"/>
                  </a:lnTo>
                  <a:lnTo>
                    <a:pt x="3995" y="476"/>
                  </a:lnTo>
                  <a:lnTo>
                    <a:pt x="3986" y="493"/>
                  </a:lnTo>
                  <a:lnTo>
                    <a:pt x="3977" y="510"/>
                  </a:lnTo>
                  <a:lnTo>
                    <a:pt x="3967" y="527"/>
                  </a:lnTo>
                  <a:lnTo>
                    <a:pt x="3958" y="544"/>
                  </a:lnTo>
                  <a:lnTo>
                    <a:pt x="3949" y="561"/>
                  </a:lnTo>
                  <a:lnTo>
                    <a:pt x="3940" y="577"/>
                  </a:lnTo>
                  <a:lnTo>
                    <a:pt x="3930" y="594"/>
                  </a:lnTo>
                  <a:lnTo>
                    <a:pt x="3911" y="562"/>
                  </a:lnTo>
                  <a:lnTo>
                    <a:pt x="3892" y="530"/>
                  </a:lnTo>
                  <a:lnTo>
                    <a:pt x="3873" y="498"/>
                  </a:lnTo>
                  <a:lnTo>
                    <a:pt x="3855" y="465"/>
                  </a:lnTo>
                  <a:lnTo>
                    <a:pt x="3837" y="433"/>
                  </a:lnTo>
                  <a:lnTo>
                    <a:pt x="3819" y="401"/>
                  </a:lnTo>
                  <a:lnTo>
                    <a:pt x="3802" y="369"/>
                  </a:lnTo>
                  <a:lnTo>
                    <a:pt x="3784" y="336"/>
                  </a:lnTo>
                  <a:lnTo>
                    <a:pt x="3655" y="85"/>
                  </a:lnTo>
                  <a:lnTo>
                    <a:pt x="3639" y="85"/>
                  </a:lnTo>
                  <a:close/>
                  <a:moveTo>
                    <a:pt x="1157" y="93"/>
                  </a:moveTo>
                  <a:lnTo>
                    <a:pt x="1157" y="108"/>
                  </a:lnTo>
                  <a:lnTo>
                    <a:pt x="1158" y="123"/>
                  </a:lnTo>
                  <a:lnTo>
                    <a:pt x="1159" y="139"/>
                  </a:lnTo>
                  <a:lnTo>
                    <a:pt x="1159" y="154"/>
                  </a:lnTo>
                  <a:lnTo>
                    <a:pt x="1160" y="169"/>
                  </a:lnTo>
                  <a:lnTo>
                    <a:pt x="1161" y="184"/>
                  </a:lnTo>
                  <a:lnTo>
                    <a:pt x="1161" y="199"/>
                  </a:lnTo>
                  <a:lnTo>
                    <a:pt x="1161" y="214"/>
                  </a:lnTo>
                  <a:lnTo>
                    <a:pt x="1163" y="298"/>
                  </a:lnTo>
                  <a:lnTo>
                    <a:pt x="1161" y="623"/>
                  </a:lnTo>
                  <a:lnTo>
                    <a:pt x="1155" y="742"/>
                  </a:lnTo>
                  <a:lnTo>
                    <a:pt x="1165" y="742"/>
                  </a:lnTo>
                  <a:lnTo>
                    <a:pt x="1175" y="741"/>
                  </a:lnTo>
                  <a:lnTo>
                    <a:pt x="1185" y="741"/>
                  </a:lnTo>
                  <a:lnTo>
                    <a:pt x="1194" y="741"/>
                  </a:lnTo>
                  <a:lnTo>
                    <a:pt x="1204" y="741"/>
                  </a:lnTo>
                  <a:lnTo>
                    <a:pt x="1215" y="741"/>
                  </a:lnTo>
                  <a:lnTo>
                    <a:pt x="1224" y="741"/>
                  </a:lnTo>
                  <a:lnTo>
                    <a:pt x="1234" y="740"/>
                  </a:lnTo>
                  <a:lnTo>
                    <a:pt x="1245" y="740"/>
                  </a:lnTo>
                  <a:lnTo>
                    <a:pt x="1255" y="740"/>
                  </a:lnTo>
                  <a:lnTo>
                    <a:pt x="1265" y="740"/>
                  </a:lnTo>
                  <a:lnTo>
                    <a:pt x="1276" y="740"/>
                  </a:lnTo>
                  <a:lnTo>
                    <a:pt x="1286" y="740"/>
                  </a:lnTo>
                  <a:lnTo>
                    <a:pt x="1296" y="740"/>
                  </a:lnTo>
                  <a:lnTo>
                    <a:pt x="1306" y="740"/>
                  </a:lnTo>
                  <a:lnTo>
                    <a:pt x="1317" y="740"/>
                  </a:lnTo>
                  <a:lnTo>
                    <a:pt x="1332" y="740"/>
                  </a:lnTo>
                  <a:lnTo>
                    <a:pt x="1346" y="740"/>
                  </a:lnTo>
                  <a:lnTo>
                    <a:pt x="1361" y="740"/>
                  </a:lnTo>
                  <a:lnTo>
                    <a:pt x="1375" y="740"/>
                  </a:lnTo>
                  <a:lnTo>
                    <a:pt x="1390" y="740"/>
                  </a:lnTo>
                  <a:lnTo>
                    <a:pt x="1405" y="741"/>
                  </a:lnTo>
                  <a:lnTo>
                    <a:pt x="1419" y="741"/>
                  </a:lnTo>
                  <a:lnTo>
                    <a:pt x="1434" y="741"/>
                  </a:lnTo>
                  <a:lnTo>
                    <a:pt x="1499" y="743"/>
                  </a:lnTo>
                  <a:lnTo>
                    <a:pt x="1498" y="736"/>
                  </a:lnTo>
                  <a:lnTo>
                    <a:pt x="1497" y="729"/>
                  </a:lnTo>
                  <a:lnTo>
                    <a:pt x="1496" y="722"/>
                  </a:lnTo>
                  <a:lnTo>
                    <a:pt x="1495" y="715"/>
                  </a:lnTo>
                  <a:lnTo>
                    <a:pt x="1496" y="708"/>
                  </a:lnTo>
                  <a:lnTo>
                    <a:pt x="1496" y="700"/>
                  </a:lnTo>
                  <a:lnTo>
                    <a:pt x="1497" y="693"/>
                  </a:lnTo>
                  <a:lnTo>
                    <a:pt x="1498" y="686"/>
                  </a:lnTo>
                  <a:lnTo>
                    <a:pt x="1488" y="688"/>
                  </a:lnTo>
                  <a:lnTo>
                    <a:pt x="1477" y="689"/>
                  </a:lnTo>
                  <a:lnTo>
                    <a:pt x="1466" y="691"/>
                  </a:lnTo>
                  <a:lnTo>
                    <a:pt x="1456" y="692"/>
                  </a:lnTo>
                  <a:lnTo>
                    <a:pt x="1445" y="693"/>
                  </a:lnTo>
                  <a:lnTo>
                    <a:pt x="1434" y="694"/>
                  </a:lnTo>
                  <a:lnTo>
                    <a:pt x="1423" y="695"/>
                  </a:lnTo>
                  <a:lnTo>
                    <a:pt x="1412" y="695"/>
                  </a:lnTo>
                  <a:lnTo>
                    <a:pt x="1390" y="696"/>
                  </a:lnTo>
                  <a:lnTo>
                    <a:pt x="1369" y="697"/>
                  </a:lnTo>
                  <a:lnTo>
                    <a:pt x="1348" y="697"/>
                  </a:lnTo>
                  <a:lnTo>
                    <a:pt x="1327" y="698"/>
                  </a:lnTo>
                  <a:lnTo>
                    <a:pt x="1305" y="699"/>
                  </a:lnTo>
                  <a:lnTo>
                    <a:pt x="1284" y="699"/>
                  </a:lnTo>
                  <a:lnTo>
                    <a:pt x="1262" y="699"/>
                  </a:lnTo>
                  <a:lnTo>
                    <a:pt x="1241" y="698"/>
                  </a:lnTo>
                  <a:lnTo>
                    <a:pt x="1241" y="688"/>
                  </a:lnTo>
                  <a:lnTo>
                    <a:pt x="1240" y="678"/>
                  </a:lnTo>
                  <a:lnTo>
                    <a:pt x="1240" y="668"/>
                  </a:lnTo>
                  <a:lnTo>
                    <a:pt x="1240" y="657"/>
                  </a:lnTo>
                  <a:lnTo>
                    <a:pt x="1239" y="647"/>
                  </a:lnTo>
                  <a:lnTo>
                    <a:pt x="1239" y="637"/>
                  </a:lnTo>
                  <a:lnTo>
                    <a:pt x="1239" y="626"/>
                  </a:lnTo>
                  <a:lnTo>
                    <a:pt x="1239" y="616"/>
                  </a:lnTo>
                  <a:lnTo>
                    <a:pt x="1239" y="497"/>
                  </a:lnTo>
                  <a:lnTo>
                    <a:pt x="1239" y="488"/>
                  </a:lnTo>
                  <a:lnTo>
                    <a:pt x="1239" y="479"/>
                  </a:lnTo>
                  <a:lnTo>
                    <a:pt x="1239" y="469"/>
                  </a:lnTo>
                  <a:lnTo>
                    <a:pt x="1239" y="460"/>
                  </a:lnTo>
                  <a:lnTo>
                    <a:pt x="1240" y="450"/>
                  </a:lnTo>
                  <a:lnTo>
                    <a:pt x="1240" y="440"/>
                  </a:lnTo>
                  <a:lnTo>
                    <a:pt x="1240" y="431"/>
                  </a:lnTo>
                  <a:lnTo>
                    <a:pt x="1240" y="421"/>
                  </a:lnTo>
                  <a:lnTo>
                    <a:pt x="1293" y="421"/>
                  </a:lnTo>
                  <a:lnTo>
                    <a:pt x="1299" y="421"/>
                  </a:lnTo>
                  <a:lnTo>
                    <a:pt x="1304" y="421"/>
                  </a:lnTo>
                  <a:lnTo>
                    <a:pt x="1309" y="421"/>
                  </a:lnTo>
                  <a:lnTo>
                    <a:pt x="1314" y="421"/>
                  </a:lnTo>
                  <a:lnTo>
                    <a:pt x="1319" y="421"/>
                  </a:lnTo>
                  <a:lnTo>
                    <a:pt x="1324" y="421"/>
                  </a:lnTo>
                  <a:lnTo>
                    <a:pt x="1329" y="421"/>
                  </a:lnTo>
                  <a:lnTo>
                    <a:pt x="1334" y="421"/>
                  </a:lnTo>
                  <a:lnTo>
                    <a:pt x="1387" y="423"/>
                  </a:lnTo>
                  <a:lnTo>
                    <a:pt x="1398" y="423"/>
                  </a:lnTo>
                  <a:lnTo>
                    <a:pt x="1408" y="424"/>
                  </a:lnTo>
                  <a:lnTo>
                    <a:pt x="1418" y="424"/>
                  </a:lnTo>
                  <a:lnTo>
                    <a:pt x="1429" y="425"/>
                  </a:lnTo>
                  <a:lnTo>
                    <a:pt x="1439" y="426"/>
                  </a:lnTo>
                  <a:lnTo>
                    <a:pt x="1450" y="427"/>
                  </a:lnTo>
                  <a:lnTo>
                    <a:pt x="1460" y="428"/>
                  </a:lnTo>
                  <a:lnTo>
                    <a:pt x="1471" y="429"/>
                  </a:lnTo>
                  <a:lnTo>
                    <a:pt x="1470" y="425"/>
                  </a:lnTo>
                  <a:lnTo>
                    <a:pt x="1469" y="422"/>
                  </a:lnTo>
                  <a:lnTo>
                    <a:pt x="1469" y="418"/>
                  </a:lnTo>
                  <a:lnTo>
                    <a:pt x="1468" y="415"/>
                  </a:lnTo>
                  <a:lnTo>
                    <a:pt x="1468" y="411"/>
                  </a:lnTo>
                  <a:lnTo>
                    <a:pt x="1467" y="408"/>
                  </a:lnTo>
                  <a:lnTo>
                    <a:pt x="1467" y="404"/>
                  </a:lnTo>
                  <a:lnTo>
                    <a:pt x="1467" y="401"/>
                  </a:lnTo>
                  <a:lnTo>
                    <a:pt x="1467" y="397"/>
                  </a:lnTo>
                  <a:lnTo>
                    <a:pt x="1467" y="393"/>
                  </a:lnTo>
                  <a:lnTo>
                    <a:pt x="1468" y="390"/>
                  </a:lnTo>
                  <a:lnTo>
                    <a:pt x="1468" y="386"/>
                  </a:lnTo>
                  <a:lnTo>
                    <a:pt x="1469" y="382"/>
                  </a:lnTo>
                  <a:lnTo>
                    <a:pt x="1470" y="379"/>
                  </a:lnTo>
                  <a:lnTo>
                    <a:pt x="1471" y="375"/>
                  </a:lnTo>
                  <a:lnTo>
                    <a:pt x="1472" y="372"/>
                  </a:lnTo>
                  <a:lnTo>
                    <a:pt x="1461" y="373"/>
                  </a:lnTo>
                  <a:lnTo>
                    <a:pt x="1450" y="373"/>
                  </a:lnTo>
                  <a:lnTo>
                    <a:pt x="1440" y="374"/>
                  </a:lnTo>
                  <a:lnTo>
                    <a:pt x="1430" y="374"/>
                  </a:lnTo>
                  <a:lnTo>
                    <a:pt x="1419" y="375"/>
                  </a:lnTo>
                  <a:lnTo>
                    <a:pt x="1408" y="375"/>
                  </a:lnTo>
                  <a:lnTo>
                    <a:pt x="1398" y="376"/>
                  </a:lnTo>
                  <a:lnTo>
                    <a:pt x="1387" y="377"/>
                  </a:lnTo>
                  <a:lnTo>
                    <a:pt x="1336" y="380"/>
                  </a:lnTo>
                  <a:lnTo>
                    <a:pt x="1240" y="380"/>
                  </a:lnTo>
                  <a:lnTo>
                    <a:pt x="1240" y="373"/>
                  </a:lnTo>
                  <a:lnTo>
                    <a:pt x="1240" y="366"/>
                  </a:lnTo>
                  <a:lnTo>
                    <a:pt x="1240" y="359"/>
                  </a:lnTo>
                  <a:lnTo>
                    <a:pt x="1239" y="352"/>
                  </a:lnTo>
                  <a:lnTo>
                    <a:pt x="1239" y="346"/>
                  </a:lnTo>
                  <a:lnTo>
                    <a:pt x="1239" y="339"/>
                  </a:lnTo>
                  <a:lnTo>
                    <a:pt x="1239" y="332"/>
                  </a:lnTo>
                  <a:lnTo>
                    <a:pt x="1239" y="325"/>
                  </a:lnTo>
                  <a:lnTo>
                    <a:pt x="1239" y="320"/>
                  </a:lnTo>
                  <a:lnTo>
                    <a:pt x="1239" y="315"/>
                  </a:lnTo>
                  <a:lnTo>
                    <a:pt x="1239" y="309"/>
                  </a:lnTo>
                  <a:lnTo>
                    <a:pt x="1239" y="304"/>
                  </a:lnTo>
                  <a:lnTo>
                    <a:pt x="1239" y="299"/>
                  </a:lnTo>
                  <a:lnTo>
                    <a:pt x="1239" y="293"/>
                  </a:lnTo>
                  <a:lnTo>
                    <a:pt x="1239" y="288"/>
                  </a:lnTo>
                  <a:lnTo>
                    <a:pt x="1239" y="283"/>
                  </a:lnTo>
                  <a:lnTo>
                    <a:pt x="1244" y="140"/>
                  </a:lnTo>
                  <a:lnTo>
                    <a:pt x="1313" y="140"/>
                  </a:lnTo>
                  <a:lnTo>
                    <a:pt x="1408" y="143"/>
                  </a:lnTo>
                  <a:lnTo>
                    <a:pt x="1419" y="144"/>
                  </a:lnTo>
                  <a:lnTo>
                    <a:pt x="1430" y="144"/>
                  </a:lnTo>
                  <a:lnTo>
                    <a:pt x="1440" y="145"/>
                  </a:lnTo>
                  <a:lnTo>
                    <a:pt x="1451" y="146"/>
                  </a:lnTo>
                  <a:lnTo>
                    <a:pt x="1461" y="147"/>
                  </a:lnTo>
                  <a:lnTo>
                    <a:pt x="1472" y="148"/>
                  </a:lnTo>
                  <a:lnTo>
                    <a:pt x="1483" y="149"/>
                  </a:lnTo>
                  <a:lnTo>
                    <a:pt x="1493" y="150"/>
                  </a:lnTo>
                  <a:lnTo>
                    <a:pt x="1493" y="146"/>
                  </a:lnTo>
                  <a:lnTo>
                    <a:pt x="1492" y="142"/>
                  </a:lnTo>
                  <a:lnTo>
                    <a:pt x="1491" y="139"/>
                  </a:lnTo>
                  <a:lnTo>
                    <a:pt x="1491" y="135"/>
                  </a:lnTo>
                  <a:lnTo>
                    <a:pt x="1491" y="132"/>
                  </a:lnTo>
                  <a:lnTo>
                    <a:pt x="1491" y="128"/>
                  </a:lnTo>
                  <a:lnTo>
                    <a:pt x="1491" y="125"/>
                  </a:lnTo>
                  <a:lnTo>
                    <a:pt x="1491" y="121"/>
                  </a:lnTo>
                  <a:lnTo>
                    <a:pt x="1491" y="118"/>
                  </a:lnTo>
                  <a:lnTo>
                    <a:pt x="1491" y="114"/>
                  </a:lnTo>
                  <a:lnTo>
                    <a:pt x="1491" y="110"/>
                  </a:lnTo>
                  <a:lnTo>
                    <a:pt x="1492" y="107"/>
                  </a:lnTo>
                  <a:lnTo>
                    <a:pt x="1492" y="103"/>
                  </a:lnTo>
                  <a:lnTo>
                    <a:pt x="1493" y="100"/>
                  </a:lnTo>
                  <a:lnTo>
                    <a:pt x="1493" y="96"/>
                  </a:lnTo>
                  <a:lnTo>
                    <a:pt x="1493" y="93"/>
                  </a:lnTo>
                  <a:lnTo>
                    <a:pt x="1481" y="93"/>
                  </a:lnTo>
                  <a:lnTo>
                    <a:pt x="1469" y="94"/>
                  </a:lnTo>
                  <a:lnTo>
                    <a:pt x="1457" y="95"/>
                  </a:lnTo>
                  <a:lnTo>
                    <a:pt x="1445" y="95"/>
                  </a:lnTo>
                  <a:lnTo>
                    <a:pt x="1432" y="96"/>
                  </a:lnTo>
                  <a:lnTo>
                    <a:pt x="1420" y="96"/>
                  </a:lnTo>
                  <a:lnTo>
                    <a:pt x="1408" y="96"/>
                  </a:lnTo>
                  <a:lnTo>
                    <a:pt x="1396" y="96"/>
                  </a:lnTo>
                  <a:lnTo>
                    <a:pt x="1259" y="96"/>
                  </a:lnTo>
                  <a:lnTo>
                    <a:pt x="1157" y="93"/>
                  </a:lnTo>
                  <a:close/>
                  <a:moveTo>
                    <a:pt x="5194" y="94"/>
                  </a:moveTo>
                  <a:lnTo>
                    <a:pt x="5194" y="116"/>
                  </a:lnTo>
                  <a:lnTo>
                    <a:pt x="5199" y="301"/>
                  </a:lnTo>
                  <a:lnTo>
                    <a:pt x="5194" y="633"/>
                  </a:lnTo>
                  <a:lnTo>
                    <a:pt x="5194" y="647"/>
                  </a:lnTo>
                  <a:lnTo>
                    <a:pt x="5194" y="661"/>
                  </a:lnTo>
                  <a:lnTo>
                    <a:pt x="5193" y="674"/>
                  </a:lnTo>
                  <a:lnTo>
                    <a:pt x="5192" y="688"/>
                  </a:lnTo>
                  <a:lnTo>
                    <a:pt x="5192" y="702"/>
                  </a:lnTo>
                  <a:lnTo>
                    <a:pt x="5191" y="715"/>
                  </a:lnTo>
                  <a:lnTo>
                    <a:pt x="5190" y="729"/>
                  </a:lnTo>
                  <a:lnTo>
                    <a:pt x="5190" y="743"/>
                  </a:lnTo>
                  <a:lnTo>
                    <a:pt x="5196" y="743"/>
                  </a:lnTo>
                  <a:lnTo>
                    <a:pt x="5201" y="742"/>
                  </a:lnTo>
                  <a:lnTo>
                    <a:pt x="5207" y="742"/>
                  </a:lnTo>
                  <a:lnTo>
                    <a:pt x="5213" y="741"/>
                  </a:lnTo>
                  <a:lnTo>
                    <a:pt x="5219" y="741"/>
                  </a:lnTo>
                  <a:lnTo>
                    <a:pt x="5225" y="741"/>
                  </a:lnTo>
                  <a:lnTo>
                    <a:pt x="5231" y="741"/>
                  </a:lnTo>
                  <a:lnTo>
                    <a:pt x="5236" y="740"/>
                  </a:lnTo>
                  <a:lnTo>
                    <a:pt x="5242" y="741"/>
                  </a:lnTo>
                  <a:lnTo>
                    <a:pt x="5247" y="741"/>
                  </a:lnTo>
                  <a:lnTo>
                    <a:pt x="5253" y="741"/>
                  </a:lnTo>
                  <a:lnTo>
                    <a:pt x="5258" y="741"/>
                  </a:lnTo>
                  <a:lnTo>
                    <a:pt x="5264" y="742"/>
                  </a:lnTo>
                  <a:lnTo>
                    <a:pt x="5269" y="742"/>
                  </a:lnTo>
                  <a:lnTo>
                    <a:pt x="5274" y="743"/>
                  </a:lnTo>
                  <a:lnTo>
                    <a:pt x="5280" y="743"/>
                  </a:lnTo>
                  <a:lnTo>
                    <a:pt x="5276" y="546"/>
                  </a:lnTo>
                  <a:lnTo>
                    <a:pt x="5276" y="540"/>
                  </a:lnTo>
                  <a:lnTo>
                    <a:pt x="5276" y="535"/>
                  </a:lnTo>
                  <a:lnTo>
                    <a:pt x="5276" y="530"/>
                  </a:lnTo>
                  <a:lnTo>
                    <a:pt x="5276" y="525"/>
                  </a:lnTo>
                  <a:lnTo>
                    <a:pt x="5276" y="520"/>
                  </a:lnTo>
                  <a:lnTo>
                    <a:pt x="5276" y="515"/>
                  </a:lnTo>
                  <a:lnTo>
                    <a:pt x="5276" y="510"/>
                  </a:lnTo>
                  <a:lnTo>
                    <a:pt x="5276" y="505"/>
                  </a:lnTo>
                  <a:lnTo>
                    <a:pt x="5276" y="429"/>
                  </a:lnTo>
                  <a:lnTo>
                    <a:pt x="5312" y="429"/>
                  </a:lnTo>
                  <a:lnTo>
                    <a:pt x="5388" y="518"/>
                  </a:lnTo>
                  <a:lnTo>
                    <a:pt x="5500" y="663"/>
                  </a:lnTo>
                  <a:lnTo>
                    <a:pt x="5507" y="674"/>
                  </a:lnTo>
                  <a:lnTo>
                    <a:pt x="5515" y="683"/>
                  </a:lnTo>
                  <a:lnTo>
                    <a:pt x="5522" y="693"/>
                  </a:lnTo>
                  <a:lnTo>
                    <a:pt x="5530" y="703"/>
                  </a:lnTo>
                  <a:lnTo>
                    <a:pt x="5537" y="713"/>
                  </a:lnTo>
                  <a:lnTo>
                    <a:pt x="5544" y="723"/>
                  </a:lnTo>
                  <a:lnTo>
                    <a:pt x="5551" y="733"/>
                  </a:lnTo>
                  <a:lnTo>
                    <a:pt x="5558" y="743"/>
                  </a:lnTo>
                  <a:lnTo>
                    <a:pt x="5565" y="743"/>
                  </a:lnTo>
                  <a:lnTo>
                    <a:pt x="5571" y="742"/>
                  </a:lnTo>
                  <a:lnTo>
                    <a:pt x="5578" y="741"/>
                  </a:lnTo>
                  <a:lnTo>
                    <a:pt x="5585" y="740"/>
                  </a:lnTo>
                  <a:lnTo>
                    <a:pt x="5591" y="740"/>
                  </a:lnTo>
                  <a:lnTo>
                    <a:pt x="5598" y="739"/>
                  </a:lnTo>
                  <a:lnTo>
                    <a:pt x="5604" y="739"/>
                  </a:lnTo>
                  <a:lnTo>
                    <a:pt x="5611" y="738"/>
                  </a:lnTo>
                  <a:lnTo>
                    <a:pt x="5618" y="739"/>
                  </a:lnTo>
                  <a:lnTo>
                    <a:pt x="5625" y="739"/>
                  </a:lnTo>
                  <a:lnTo>
                    <a:pt x="5632" y="740"/>
                  </a:lnTo>
                  <a:lnTo>
                    <a:pt x="5639" y="740"/>
                  </a:lnTo>
                  <a:lnTo>
                    <a:pt x="5646" y="741"/>
                  </a:lnTo>
                  <a:lnTo>
                    <a:pt x="5653" y="742"/>
                  </a:lnTo>
                  <a:lnTo>
                    <a:pt x="5660" y="743"/>
                  </a:lnTo>
                  <a:lnTo>
                    <a:pt x="5667" y="743"/>
                  </a:lnTo>
                  <a:lnTo>
                    <a:pt x="5651" y="723"/>
                  </a:lnTo>
                  <a:lnTo>
                    <a:pt x="5605" y="669"/>
                  </a:lnTo>
                  <a:lnTo>
                    <a:pt x="5410" y="421"/>
                  </a:lnTo>
                  <a:lnTo>
                    <a:pt x="5419" y="419"/>
                  </a:lnTo>
                  <a:lnTo>
                    <a:pt x="5428" y="418"/>
                  </a:lnTo>
                  <a:lnTo>
                    <a:pt x="5437" y="416"/>
                  </a:lnTo>
                  <a:lnTo>
                    <a:pt x="5446" y="413"/>
                  </a:lnTo>
                  <a:lnTo>
                    <a:pt x="5455" y="410"/>
                  </a:lnTo>
                  <a:lnTo>
                    <a:pt x="5464" y="408"/>
                  </a:lnTo>
                  <a:lnTo>
                    <a:pt x="5472" y="404"/>
                  </a:lnTo>
                  <a:lnTo>
                    <a:pt x="5481" y="401"/>
                  </a:lnTo>
                  <a:lnTo>
                    <a:pt x="5489" y="398"/>
                  </a:lnTo>
                  <a:lnTo>
                    <a:pt x="5498" y="394"/>
                  </a:lnTo>
                  <a:lnTo>
                    <a:pt x="5506" y="390"/>
                  </a:lnTo>
                  <a:lnTo>
                    <a:pt x="5514" y="386"/>
                  </a:lnTo>
                  <a:lnTo>
                    <a:pt x="5521" y="381"/>
                  </a:lnTo>
                  <a:lnTo>
                    <a:pt x="5529" y="376"/>
                  </a:lnTo>
                  <a:lnTo>
                    <a:pt x="5536" y="371"/>
                  </a:lnTo>
                  <a:lnTo>
                    <a:pt x="5543" y="366"/>
                  </a:lnTo>
                  <a:lnTo>
                    <a:pt x="5550" y="360"/>
                  </a:lnTo>
                  <a:lnTo>
                    <a:pt x="5556" y="354"/>
                  </a:lnTo>
                  <a:lnTo>
                    <a:pt x="5562" y="348"/>
                  </a:lnTo>
                  <a:lnTo>
                    <a:pt x="5568" y="342"/>
                  </a:lnTo>
                  <a:lnTo>
                    <a:pt x="5574" y="335"/>
                  </a:lnTo>
                  <a:lnTo>
                    <a:pt x="5579" y="328"/>
                  </a:lnTo>
                  <a:lnTo>
                    <a:pt x="5583" y="321"/>
                  </a:lnTo>
                  <a:lnTo>
                    <a:pt x="5588" y="313"/>
                  </a:lnTo>
                  <a:lnTo>
                    <a:pt x="5591" y="305"/>
                  </a:lnTo>
                  <a:lnTo>
                    <a:pt x="5595" y="297"/>
                  </a:lnTo>
                  <a:lnTo>
                    <a:pt x="5598" y="288"/>
                  </a:lnTo>
                  <a:lnTo>
                    <a:pt x="5600" y="279"/>
                  </a:lnTo>
                  <a:lnTo>
                    <a:pt x="5602" y="270"/>
                  </a:lnTo>
                  <a:lnTo>
                    <a:pt x="5603" y="261"/>
                  </a:lnTo>
                  <a:lnTo>
                    <a:pt x="5604" y="251"/>
                  </a:lnTo>
                  <a:lnTo>
                    <a:pt x="5604" y="241"/>
                  </a:lnTo>
                  <a:lnTo>
                    <a:pt x="5604" y="231"/>
                  </a:lnTo>
                  <a:lnTo>
                    <a:pt x="5603" y="222"/>
                  </a:lnTo>
                  <a:lnTo>
                    <a:pt x="5601" y="212"/>
                  </a:lnTo>
                  <a:lnTo>
                    <a:pt x="5599" y="203"/>
                  </a:lnTo>
                  <a:lnTo>
                    <a:pt x="5596" y="193"/>
                  </a:lnTo>
                  <a:lnTo>
                    <a:pt x="5592" y="184"/>
                  </a:lnTo>
                  <a:lnTo>
                    <a:pt x="5589" y="175"/>
                  </a:lnTo>
                  <a:lnTo>
                    <a:pt x="5584" y="167"/>
                  </a:lnTo>
                  <a:lnTo>
                    <a:pt x="5581" y="160"/>
                  </a:lnTo>
                  <a:lnTo>
                    <a:pt x="5577" y="155"/>
                  </a:lnTo>
                  <a:lnTo>
                    <a:pt x="5573" y="149"/>
                  </a:lnTo>
                  <a:lnTo>
                    <a:pt x="5569" y="144"/>
                  </a:lnTo>
                  <a:lnTo>
                    <a:pt x="5564" y="139"/>
                  </a:lnTo>
                  <a:lnTo>
                    <a:pt x="5560" y="135"/>
                  </a:lnTo>
                  <a:lnTo>
                    <a:pt x="5554" y="130"/>
                  </a:lnTo>
                  <a:lnTo>
                    <a:pt x="5549" y="126"/>
                  </a:lnTo>
                  <a:lnTo>
                    <a:pt x="5544" y="123"/>
                  </a:lnTo>
                  <a:lnTo>
                    <a:pt x="5538" y="119"/>
                  </a:lnTo>
                  <a:lnTo>
                    <a:pt x="5532" y="116"/>
                  </a:lnTo>
                  <a:lnTo>
                    <a:pt x="5526" y="113"/>
                  </a:lnTo>
                  <a:lnTo>
                    <a:pt x="5520" y="110"/>
                  </a:lnTo>
                  <a:lnTo>
                    <a:pt x="5514" y="108"/>
                  </a:lnTo>
                  <a:lnTo>
                    <a:pt x="5508" y="106"/>
                  </a:lnTo>
                  <a:lnTo>
                    <a:pt x="5501" y="104"/>
                  </a:lnTo>
                  <a:lnTo>
                    <a:pt x="5488" y="101"/>
                  </a:lnTo>
                  <a:lnTo>
                    <a:pt x="5475" y="98"/>
                  </a:lnTo>
                  <a:lnTo>
                    <a:pt x="5461" y="96"/>
                  </a:lnTo>
                  <a:lnTo>
                    <a:pt x="5448" y="95"/>
                  </a:lnTo>
                  <a:lnTo>
                    <a:pt x="5434" y="94"/>
                  </a:lnTo>
                  <a:lnTo>
                    <a:pt x="5420" y="94"/>
                  </a:lnTo>
                  <a:lnTo>
                    <a:pt x="5407" y="94"/>
                  </a:lnTo>
                  <a:lnTo>
                    <a:pt x="5394" y="94"/>
                  </a:lnTo>
                  <a:lnTo>
                    <a:pt x="5268" y="96"/>
                  </a:lnTo>
                  <a:lnTo>
                    <a:pt x="5194" y="94"/>
                  </a:lnTo>
                  <a:close/>
                  <a:moveTo>
                    <a:pt x="502" y="94"/>
                  </a:moveTo>
                  <a:lnTo>
                    <a:pt x="503" y="101"/>
                  </a:lnTo>
                  <a:lnTo>
                    <a:pt x="503" y="109"/>
                  </a:lnTo>
                  <a:lnTo>
                    <a:pt x="504" y="116"/>
                  </a:lnTo>
                  <a:lnTo>
                    <a:pt x="504" y="123"/>
                  </a:lnTo>
                  <a:lnTo>
                    <a:pt x="503" y="130"/>
                  </a:lnTo>
                  <a:lnTo>
                    <a:pt x="502" y="137"/>
                  </a:lnTo>
                  <a:lnTo>
                    <a:pt x="502" y="144"/>
                  </a:lnTo>
                  <a:lnTo>
                    <a:pt x="501" y="152"/>
                  </a:lnTo>
                  <a:lnTo>
                    <a:pt x="592" y="145"/>
                  </a:lnTo>
                  <a:lnTo>
                    <a:pt x="607" y="144"/>
                  </a:lnTo>
                  <a:lnTo>
                    <a:pt x="621" y="143"/>
                  </a:lnTo>
                  <a:lnTo>
                    <a:pt x="636" y="142"/>
                  </a:lnTo>
                  <a:lnTo>
                    <a:pt x="651" y="142"/>
                  </a:lnTo>
                  <a:lnTo>
                    <a:pt x="666" y="142"/>
                  </a:lnTo>
                  <a:lnTo>
                    <a:pt x="681" y="142"/>
                  </a:lnTo>
                  <a:lnTo>
                    <a:pt x="696" y="141"/>
                  </a:lnTo>
                  <a:lnTo>
                    <a:pt x="711" y="141"/>
                  </a:lnTo>
                  <a:lnTo>
                    <a:pt x="711" y="238"/>
                  </a:lnTo>
                  <a:lnTo>
                    <a:pt x="707" y="620"/>
                  </a:lnTo>
                  <a:lnTo>
                    <a:pt x="703" y="719"/>
                  </a:lnTo>
                  <a:lnTo>
                    <a:pt x="703" y="723"/>
                  </a:lnTo>
                  <a:lnTo>
                    <a:pt x="702" y="725"/>
                  </a:lnTo>
                  <a:lnTo>
                    <a:pt x="702" y="728"/>
                  </a:lnTo>
                  <a:lnTo>
                    <a:pt x="702" y="731"/>
                  </a:lnTo>
                  <a:lnTo>
                    <a:pt x="702" y="734"/>
                  </a:lnTo>
                  <a:lnTo>
                    <a:pt x="701" y="738"/>
                  </a:lnTo>
                  <a:lnTo>
                    <a:pt x="701" y="740"/>
                  </a:lnTo>
                  <a:lnTo>
                    <a:pt x="700" y="743"/>
                  </a:lnTo>
                  <a:lnTo>
                    <a:pt x="706" y="742"/>
                  </a:lnTo>
                  <a:lnTo>
                    <a:pt x="712" y="741"/>
                  </a:lnTo>
                  <a:lnTo>
                    <a:pt x="719" y="741"/>
                  </a:lnTo>
                  <a:lnTo>
                    <a:pt x="725" y="740"/>
                  </a:lnTo>
                  <a:lnTo>
                    <a:pt x="731" y="740"/>
                  </a:lnTo>
                  <a:lnTo>
                    <a:pt x="737" y="740"/>
                  </a:lnTo>
                  <a:lnTo>
                    <a:pt x="744" y="740"/>
                  </a:lnTo>
                  <a:lnTo>
                    <a:pt x="750" y="740"/>
                  </a:lnTo>
                  <a:lnTo>
                    <a:pt x="756" y="740"/>
                  </a:lnTo>
                  <a:lnTo>
                    <a:pt x="761" y="740"/>
                  </a:lnTo>
                  <a:lnTo>
                    <a:pt x="767" y="740"/>
                  </a:lnTo>
                  <a:lnTo>
                    <a:pt x="773" y="741"/>
                  </a:lnTo>
                  <a:lnTo>
                    <a:pt x="778" y="741"/>
                  </a:lnTo>
                  <a:lnTo>
                    <a:pt x="783" y="742"/>
                  </a:lnTo>
                  <a:lnTo>
                    <a:pt x="789" y="743"/>
                  </a:lnTo>
                  <a:lnTo>
                    <a:pt x="794" y="743"/>
                  </a:lnTo>
                  <a:lnTo>
                    <a:pt x="793" y="737"/>
                  </a:lnTo>
                  <a:lnTo>
                    <a:pt x="788" y="642"/>
                  </a:lnTo>
                  <a:lnTo>
                    <a:pt x="788" y="264"/>
                  </a:lnTo>
                  <a:lnTo>
                    <a:pt x="790" y="164"/>
                  </a:lnTo>
                  <a:lnTo>
                    <a:pt x="790" y="161"/>
                  </a:lnTo>
                  <a:lnTo>
                    <a:pt x="790" y="159"/>
                  </a:lnTo>
                  <a:lnTo>
                    <a:pt x="790" y="156"/>
                  </a:lnTo>
                  <a:lnTo>
                    <a:pt x="790" y="153"/>
                  </a:lnTo>
                  <a:lnTo>
                    <a:pt x="791" y="150"/>
                  </a:lnTo>
                  <a:lnTo>
                    <a:pt x="791" y="148"/>
                  </a:lnTo>
                  <a:lnTo>
                    <a:pt x="791" y="145"/>
                  </a:lnTo>
                  <a:lnTo>
                    <a:pt x="791" y="142"/>
                  </a:lnTo>
                  <a:lnTo>
                    <a:pt x="815" y="142"/>
                  </a:lnTo>
                  <a:lnTo>
                    <a:pt x="863" y="142"/>
                  </a:lnTo>
                  <a:lnTo>
                    <a:pt x="965" y="150"/>
                  </a:lnTo>
                  <a:lnTo>
                    <a:pt x="969" y="151"/>
                  </a:lnTo>
                  <a:lnTo>
                    <a:pt x="972" y="151"/>
                  </a:lnTo>
                  <a:lnTo>
                    <a:pt x="975" y="152"/>
                  </a:lnTo>
                  <a:lnTo>
                    <a:pt x="978" y="152"/>
                  </a:lnTo>
                  <a:lnTo>
                    <a:pt x="982" y="153"/>
                  </a:lnTo>
                  <a:lnTo>
                    <a:pt x="985" y="153"/>
                  </a:lnTo>
                  <a:lnTo>
                    <a:pt x="988" y="154"/>
                  </a:lnTo>
                  <a:lnTo>
                    <a:pt x="991" y="154"/>
                  </a:lnTo>
                  <a:lnTo>
                    <a:pt x="990" y="147"/>
                  </a:lnTo>
                  <a:lnTo>
                    <a:pt x="989" y="139"/>
                  </a:lnTo>
                  <a:lnTo>
                    <a:pt x="988" y="132"/>
                  </a:lnTo>
                  <a:lnTo>
                    <a:pt x="988" y="124"/>
                  </a:lnTo>
                  <a:lnTo>
                    <a:pt x="989" y="117"/>
                  </a:lnTo>
                  <a:lnTo>
                    <a:pt x="989" y="109"/>
                  </a:lnTo>
                  <a:lnTo>
                    <a:pt x="990" y="102"/>
                  </a:lnTo>
                  <a:lnTo>
                    <a:pt x="991" y="94"/>
                  </a:lnTo>
                  <a:lnTo>
                    <a:pt x="874" y="99"/>
                  </a:lnTo>
                  <a:lnTo>
                    <a:pt x="756" y="102"/>
                  </a:lnTo>
                  <a:lnTo>
                    <a:pt x="632" y="100"/>
                  </a:lnTo>
                  <a:lnTo>
                    <a:pt x="616" y="100"/>
                  </a:lnTo>
                  <a:lnTo>
                    <a:pt x="599" y="99"/>
                  </a:lnTo>
                  <a:lnTo>
                    <a:pt x="583" y="98"/>
                  </a:lnTo>
                  <a:lnTo>
                    <a:pt x="567" y="97"/>
                  </a:lnTo>
                  <a:lnTo>
                    <a:pt x="551" y="96"/>
                  </a:lnTo>
                  <a:lnTo>
                    <a:pt x="534" y="96"/>
                  </a:lnTo>
                  <a:lnTo>
                    <a:pt x="518" y="95"/>
                  </a:lnTo>
                  <a:lnTo>
                    <a:pt x="502" y="94"/>
                  </a:lnTo>
                  <a:close/>
                  <a:moveTo>
                    <a:pt x="5832" y="94"/>
                  </a:moveTo>
                  <a:lnTo>
                    <a:pt x="5834" y="116"/>
                  </a:lnTo>
                  <a:lnTo>
                    <a:pt x="5836" y="203"/>
                  </a:lnTo>
                  <a:lnTo>
                    <a:pt x="5839" y="292"/>
                  </a:lnTo>
                  <a:lnTo>
                    <a:pt x="5839" y="308"/>
                  </a:lnTo>
                  <a:lnTo>
                    <a:pt x="5840" y="324"/>
                  </a:lnTo>
                  <a:lnTo>
                    <a:pt x="5840" y="339"/>
                  </a:lnTo>
                  <a:lnTo>
                    <a:pt x="5840" y="355"/>
                  </a:lnTo>
                  <a:lnTo>
                    <a:pt x="5841" y="371"/>
                  </a:lnTo>
                  <a:lnTo>
                    <a:pt x="5841" y="386"/>
                  </a:lnTo>
                  <a:lnTo>
                    <a:pt x="5841" y="403"/>
                  </a:lnTo>
                  <a:lnTo>
                    <a:pt x="5841" y="418"/>
                  </a:lnTo>
                  <a:lnTo>
                    <a:pt x="5841" y="435"/>
                  </a:lnTo>
                  <a:lnTo>
                    <a:pt x="5841" y="451"/>
                  </a:lnTo>
                  <a:lnTo>
                    <a:pt x="5841" y="468"/>
                  </a:lnTo>
                  <a:lnTo>
                    <a:pt x="5840" y="484"/>
                  </a:lnTo>
                  <a:lnTo>
                    <a:pt x="5840" y="501"/>
                  </a:lnTo>
                  <a:lnTo>
                    <a:pt x="5840" y="517"/>
                  </a:lnTo>
                  <a:lnTo>
                    <a:pt x="5839" y="534"/>
                  </a:lnTo>
                  <a:lnTo>
                    <a:pt x="5839" y="550"/>
                  </a:lnTo>
                  <a:lnTo>
                    <a:pt x="5833" y="719"/>
                  </a:lnTo>
                  <a:lnTo>
                    <a:pt x="5833" y="722"/>
                  </a:lnTo>
                  <a:lnTo>
                    <a:pt x="5833" y="725"/>
                  </a:lnTo>
                  <a:lnTo>
                    <a:pt x="5832" y="728"/>
                  </a:lnTo>
                  <a:lnTo>
                    <a:pt x="5832" y="731"/>
                  </a:lnTo>
                  <a:lnTo>
                    <a:pt x="5832" y="734"/>
                  </a:lnTo>
                  <a:lnTo>
                    <a:pt x="5832" y="737"/>
                  </a:lnTo>
                  <a:lnTo>
                    <a:pt x="5832" y="740"/>
                  </a:lnTo>
                  <a:lnTo>
                    <a:pt x="5831" y="743"/>
                  </a:lnTo>
                  <a:lnTo>
                    <a:pt x="5849" y="742"/>
                  </a:lnTo>
                  <a:lnTo>
                    <a:pt x="5858" y="741"/>
                  </a:lnTo>
                  <a:lnTo>
                    <a:pt x="5868" y="741"/>
                  </a:lnTo>
                  <a:lnTo>
                    <a:pt x="5877" y="741"/>
                  </a:lnTo>
                  <a:lnTo>
                    <a:pt x="5885" y="740"/>
                  </a:lnTo>
                  <a:lnTo>
                    <a:pt x="5894" y="740"/>
                  </a:lnTo>
                  <a:lnTo>
                    <a:pt x="5903" y="741"/>
                  </a:lnTo>
                  <a:lnTo>
                    <a:pt x="5913" y="742"/>
                  </a:lnTo>
                  <a:lnTo>
                    <a:pt x="5922" y="743"/>
                  </a:lnTo>
                  <a:lnTo>
                    <a:pt x="5920" y="719"/>
                  </a:lnTo>
                  <a:lnTo>
                    <a:pt x="5916" y="625"/>
                  </a:lnTo>
                  <a:lnTo>
                    <a:pt x="5916" y="529"/>
                  </a:lnTo>
                  <a:lnTo>
                    <a:pt x="5916" y="516"/>
                  </a:lnTo>
                  <a:lnTo>
                    <a:pt x="5916" y="504"/>
                  </a:lnTo>
                  <a:lnTo>
                    <a:pt x="5915" y="491"/>
                  </a:lnTo>
                  <a:lnTo>
                    <a:pt x="5915" y="478"/>
                  </a:lnTo>
                  <a:lnTo>
                    <a:pt x="5915" y="466"/>
                  </a:lnTo>
                  <a:lnTo>
                    <a:pt x="5915" y="453"/>
                  </a:lnTo>
                  <a:lnTo>
                    <a:pt x="5915" y="440"/>
                  </a:lnTo>
                  <a:lnTo>
                    <a:pt x="5915" y="428"/>
                  </a:lnTo>
                  <a:lnTo>
                    <a:pt x="5915" y="426"/>
                  </a:lnTo>
                  <a:lnTo>
                    <a:pt x="5915" y="424"/>
                  </a:lnTo>
                  <a:lnTo>
                    <a:pt x="5915" y="423"/>
                  </a:lnTo>
                  <a:lnTo>
                    <a:pt x="5915" y="421"/>
                  </a:lnTo>
                  <a:lnTo>
                    <a:pt x="5915" y="419"/>
                  </a:lnTo>
                  <a:lnTo>
                    <a:pt x="5915" y="418"/>
                  </a:lnTo>
                  <a:lnTo>
                    <a:pt x="5915" y="416"/>
                  </a:lnTo>
                  <a:lnTo>
                    <a:pt x="5916" y="415"/>
                  </a:lnTo>
                  <a:lnTo>
                    <a:pt x="5918" y="414"/>
                  </a:lnTo>
                  <a:lnTo>
                    <a:pt x="5920" y="413"/>
                  </a:lnTo>
                  <a:lnTo>
                    <a:pt x="5922" y="413"/>
                  </a:lnTo>
                  <a:lnTo>
                    <a:pt x="5924" y="413"/>
                  </a:lnTo>
                  <a:lnTo>
                    <a:pt x="5926" y="414"/>
                  </a:lnTo>
                  <a:lnTo>
                    <a:pt x="5928" y="415"/>
                  </a:lnTo>
                  <a:lnTo>
                    <a:pt x="5930" y="416"/>
                  </a:lnTo>
                  <a:lnTo>
                    <a:pt x="5932" y="418"/>
                  </a:lnTo>
                  <a:lnTo>
                    <a:pt x="6011" y="507"/>
                  </a:lnTo>
                  <a:lnTo>
                    <a:pt x="6139" y="660"/>
                  </a:lnTo>
                  <a:lnTo>
                    <a:pt x="6148" y="670"/>
                  </a:lnTo>
                  <a:lnTo>
                    <a:pt x="6156" y="680"/>
                  </a:lnTo>
                  <a:lnTo>
                    <a:pt x="6164" y="691"/>
                  </a:lnTo>
                  <a:lnTo>
                    <a:pt x="6173" y="702"/>
                  </a:lnTo>
                  <a:lnTo>
                    <a:pt x="6181" y="712"/>
                  </a:lnTo>
                  <a:lnTo>
                    <a:pt x="6189" y="723"/>
                  </a:lnTo>
                  <a:lnTo>
                    <a:pt x="6198" y="733"/>
                  </a:lnTo>
                  <a:lnTo>
                    <a:pt x="6206" y="743"/>
                  </a:lnTo>
                  <a:lnTo>
                    <a:pt x="6213" y="743"/>
                  </a:lnTo>
                  <a:lnTo>
                    <a:pt x="6220" y="742"/>
                  </a:lnTo>
                  <a:lnTo>
                    <a:pt x="6226" y="741"/>
                  </a:lnTo>
                  <a:lnTo>
                    <a:pt x="6233" y="740"/>
                  </a:lnTo>
                  <a:lnTo>
                    <a:pt x="6239" y="740"/>
                  </a:lnTo>
                  <a:lnTo>
                    <a:pt x="6246" y="739"/>
                  </a:lnTo>
                  <a:lnTo>
                    <a:pt x="6252" y="739"/>
                  </a:lnTo>
                  <a:lnTo>
                    <a:pt x="6259" y="738"/>
                  </a:lnTo>
                  <a:lnTo>
                    <a:pt x="6265" y="739"/>
                  </a:lnTo>
                  <a:lnTo>
                    <a:pt x="6272" y="739"/>
                  </a:lnTo>
                  <a:lnTo>
                    <a:pt x="6278" y="740"/>
                  </a:lnTo>
                  <a:lnTo>
                    <a:pt x="6284" y="740"/>
                  </a:lnTo>
                  <a:lnTo>
                    <a:pt x="6291" y="741"/>
                  </a:lnTo>
                  <a:lnTo>
                    <a:pt x="6297" y="742"/>
                  </a:lnTo>
                  <a:lnTo>
                    <a:pt x="6303" y="743"/>
                  </a:lnTo>
                  <a:lnTo>
                    <a:pt x="6310" y="743"/>
                  </a:lnTo>
                  <a:lnTo>
                    <a:pt x="6310" y="737"/>
                  </a:lnTo>
                  <a:lnTo>
                    <a:pt x="6233" y="646"/>
                  </a:lnTo>
                  <a:lnTo>
                    <a:pt x="6204" y="613"/>
                  </a:lnTo>
                  <a:lnTo>
                    <a:pt x="6176" y="580"/>
                  </a:lnTo>
                  <a:lnTo>
                    <a:pt x="6146" y="548"/>
                  </a:lnTo>
                  <a:lnTo>
                    <a:pt x="6118" y="515"/>
                  </a:lnTo>
                  <a:lnTo>
                    <a:pt x="6088" y="483"/>
                  </a:lnTo>
                  <a:lnTo>
                    <a:pt x="6060" y="450"/>
                  </a:lnTo>
                  <a:lnTo>
                    <a:pt x="6031" y="418"/>
                  </a:lnTo>
                  <a:lnTo>
                    <a:pt x="6002" y="385"/>
                  </a:lnTo>
                  <a:lnTo>
                    <a:pt x="6083" y="303"/>
                  </a:lnTo>
                  <a:lnTo>
                    <a:pt x="6295" y="94"/>
                  </a:lnTo>
                  <a:lnTo>
                    <a:pt x="6290" y="95"/>
                  </a:lnTo>
                  <a:lnTo>
                    <a:pt x="6285" y="95"/>
                  </a:lnTo>
                  <a:lnTo>
                    <a:pt x="6280" y="95"/>
                  </a:lnTo>
                  <a:lnTo>
                    <a:pt x="6275" y="96"/>
                  </a:lnTo>
                  <a:lnTo>
                    <a:pt x="6270" y="96"/>
                  </a:lnTo>
                  <a:lnTo>
                    <a:pt x="6265" y="96"/>
                  </a:lnTo>
                  <a:lnTo>
                    <a:pt x="6260" y="96"/>
                  </a:lnTo>
                  <a:lnTo>
                    <a:pt x="6255" y="96"/>
                  </a:lnTo>
                  <a:lnTo>
                    <a:pt x="6250" y="96"/>
                  </a:lnTo>
                  <a:lnTo>
                    <a:pt x="6246" y="96"/>
                  </a:lnTo>
                  <a:lnTo>
                    <a:pt x="6242" y="96"/>
                  </a:lnTo>
                  <a:lnTo>
                    <a:pt x="6237" y="96"/>
                  </a:lnTo>
                  <a:lnTo>
                    <a:pt x="6233" y="96"/>
                  </a:lnTo>
                  <a:lnTo>
                    <a:pt x="6229" y="95"/>
                  </a:lnTo>
                  <a:lnTo>
                    <a:pt x="6225" y="95"/>
                  </a:lnTo>
                  <a:lnTo>
                    <a:pt x="6220" y="94"/>
                  </a:lnTo>
                  <a:lnTo>
                    <a:pt x="6036" y="292"/>
                  </a:lnTo>
                  <a:lnTo>
                    <a:pt x="5990" y="338"/>
                  </a:lnTo>
                  <a:lnTo>
                    <a:pt x="5985" y="343"/>
                  </a:lnTo>
                  <a:lnTo>
                    <a:pt x="5980" y="348"/>
                  </a:lnTo>
                  <a:lnTo>
                    <a:pt x="5975" y="352"/>
                  </a:lnTo>
                  <a:lnTo>
                    <a:pt x="5970" y="357"/>
                  </a:lnTo>
                  <a:lnTo>
                    <a:pt x="5965" y="362"/>
                  </a:lnTo>
                  <a:lnTo>
                    <a:pt x="5961" y="366"/>
                  </a:lnTo>
                  <a:lnTo>
                    <a:pt x="5956" y="371"/>
                  </a:lnTo>
                  <a:lnTo>
                    <a:pt x="5951" y="376"/>
                  </a:lnTo>
                  <a:lnTo>
                    <a:pt x="5948" y="378"/>
                  </a:lnTo>
                  <a:lnTo>
                    <a:pt x="5944" y="381"/>
                  </a:lnTo>
                  <a:lnTo>
                    <a:pt x="5939" y="385"/>
                  </a:lnTo>
                  <a:lnTo>
                    <a:pt x="5935" y="388"/>
                  </a:lnTo>
                  <a:lnTo>
                    <a:pt x="5931" y="391"/>
                  </a:lnTo>
                  <a:lnTo>
                    <a:pt x="5927" y="394"/>
                  </a:lnTo>
                  <a:lnTo>
                    <a:pt x="5925" y="395"/>
                  </a:lnTo>
                  <a:lnTo>
                    <a:pt x="5924" y="395"/>
                  </a:lnTo>
                  <a:lnTo>
                    <a:pt x="5923" y="396"/>
                  </a:lnTo>
                  <a:lnTo>
                    <a:pt x="5922" y="395"/>
                  </a:lnTo>
                  <a:lnTo>
                    <a:pt x="5920" y="395"/>
                  </a:lnTo>
                  <a:lnTo>
                    <a:pt x="5919" y="394"/>
                  </a:lnTo>
                  <a:lnTo>
                    <a:pt x="5918" y="393"/>
                  </a:lnTo>
                  <a:lnTo>
                    <a:pt x="5917" y="392"/>
                  </a:lnTo>
                  <a:lnTo>
                    <a:pt x="5916" y="391"/>
                  </a:lnTo>
                  <a:lnTo>
                    <a:pt x="5916" y="390"/>
                  </a:lnTo>
                  <a:lnTo>
                    <a:pt x="5916" y="388"/>
                  </a:lnTo>
                  <a:lnTo>
                    <a:pt x="5916" y="386"/>
                  </a:lnTo>
                  <a:lnTo>
                    <a:pt x="5915" y="384"/>
                  </a:lnTo>
                  <a:lnTo>
                    <a:pt x="5915" y="382"/>
                  </a:lnTo>
                  <a:lnTo>
                    <a:pt x="5915" y="380"/>
                  </a:lnTo>
                  <a:lnTo>
                    <a:pt x="5915" y="378"/>
                  </a:lnTo>
                  <a:lnTo>
                    <a:pt x="5915" y="376"/>
                  </a:lnTo>
                  <a:lnTo>
                    <a:pt x="5915" y="374"/>
                  </a:lnTo>
                  <a:lnTo>
                    <a:pt x="5920" y="122"/>
                  </a:lnTo>
                  <a:lnTo>
                    <a:pt x="5920" y="118"/>
                  </a:lnTo>
                  <a:lnTo>
                    <a:pt x="5920" y="115"/>
                  </a:lnTo>
                  <a:lnTo>
                    <a:pt x="5920" y="111"/>
                  </a:lnTo>
                  <a:lnTo>
                    <a:pt x="5920" y="108"/>
                  </a:lnTo>
                  <a:lnTo>
                    <a:pt x="5920" y="105"/>
                  </a:lnTo>
                  <a:lnTo>
                    <a:pt x="5920" y="101"/>
                  </a:lnTo>
                  <a:lnTo>
                    <a:pt x="5921" y="98"/>
                  </a:lnTo>
                  <a:lnTo>
                    <a:pt x="5922" y="94"/>
                  </a:lnTo>
                  <a:lnTo>
                    <a:pt x="5912" y="96"/>
                  </a:lnTo>
                  <a:lnTo>
                    <a:pt x="5902" y="97"/>
                  </a:lnTo>
                  <a:lnTo>
                    <a:pt x="5892" y="98"/>
                  </a:lnTo>
                  <a:lnTo>
                    <a:pt x="5883" y="99"/>
                  </a:lnTo>
                  <a:lnTo>
                    <a:pt x="5873" y="99"/>
                  </a:lnTo>
                  <a:lnTo>
                    <a:pt x="5863" y="99"/>
                  </a:lnTo>
                  <a:lnTo>
                    <a:pt x="5858" y="99"/>
                  </a:lnTo>
                  <a:lnTo>
                    <a:pt x="5853" y="98"/>
                  </a:lnTo>
                  <a:lnTo>
                    <a:pt x="5849" y="97"/>
                  </a:lnTo>
                  <a:lnTo>
                    <a:pt x="5843" y="96"/>
                  </a:lnTo>
                  <a:lnTo>
                    <a:pt x="5842" y="96"/>
                  </a:lnTo>
                  <a:lnTo>
                    <a:pt x="5841" y="96"/>
                  </a:lnTo>
                  <a:lnTo>
                    <a:pt x="5840" y="96"/>
                  </a:lnTo>
                  <a:lnTo>
                    <a:pt x="5838" y="96"/>
                  </a:lnTo>
                  <a:lnTo>
                    <a:pt x="5836" y="95"/>
                  </a:lnTo>
                  <a:lnTo>
                    <a:pt x="5835" y="95"/>
                  </a:lnTo>
                  <a:lnTo>
                    <a:pt x="5834" y="95"/>
                  </a:lnTo>
                  <a:lnTo>
                    <a:pt x="5832" y="94"/>
                  </a:lnTo>
                  <a:close/>
                  <a:moveTo>
                    <a:pt x="3298" y="113"/>
                  </a:moveTo>
                  <a:lnTo>
                    <a:pt x="3298" y="700"/>
                  </a:lnTo>
                  <a:lnTo>
                    <a:pt x="2732" y="700"/>
                  </a:lnTo>
                  <a:lnTo>
                    <a:pt x="2747" y="694"/>
                  </a:lnTo>
                  <a:lnTo>
                    <a:pt x="2761" y="688"/>
                  </a:lnTo>
                  <a:lnTo>
                    <a:pt x="2775" y="681"/>
                  </a:lnTo>
                  <a:lnTo>
                    <a:pt x="2790" y="675"/>
                  </a:lnTo>
                  <a:lnTo>
                    <a:pt x="2804" y="668"/>
                  </a:lnTo>
                  <a:lnTo>
                    <a:pt x="2818" y="660"/>
                  </a:lnTo>
                  <a:lnTo>
                    <a:pt x="2831" y="652"/>
                  </a:lnTo>
                  <a:lnTo>
                    <a:pt x="2845" y="643"/>
                  </a:lnTo>
                  <a:lnTo>
                    <a:pt x="2859" y="634"/>
                  </a:lnTo>
                  <a:lnTo>
                    <a:pt x="2871" y="625"/>
                  </a:lnTo>
                  <a:lnTo>
                    <a:pt x="2884" y="615"/>
                  </a:lnTo>
                  <a:lnTo>
                    <a:pt x="2896" y="604"/>
                  </a:lnTo>
                  <a:lnTo>
                    <a:pt x="2908" y="594"/>
                  </a:lnTo>
                  <a:lnTo>
                    <a:pt x="2918" y="582"/>
                  </a:lnTo>
                  <a:lnTo>
                    <a:pt x="2924" y="577"/>
                  </a:lnTo>
                  <a:lnTo>
                    <a:pt x="2928" y="571"/>
                  </a:lnTo>
                  <a:lnTo>
                    <a:pt x="2934" y="564"/>
                  </a:lnTo>
                  <a:lnTo>
                    <a:pt x="2938" y="558"/>
                  </a:lnTo>
                  <a:lnTo>
                    <a:pt x="2944" y="550"/>
                  </a:lnTo>
                  <a:lnTo>
                    <a:pt x="2950" y="541"/>
                  </a:lnTo>
                  <a:lnTo>
                    <a:pt x="2955" y="532"/>
                  </a:lnTo>
                  <a:lnTo>
                    <a:pt x="2960" y="523"/>
                  </a:lnTo>
                  <a:lnTo>
                    <a:pt x="2966" y="513"/>
                  </a:lnTo>
                  <a:lnTo>
                    <a:pt x="2970" y="504"/>
                  </a:lnTo>
                  <a:lnTo>
                    <a:pt x="2975" y="494"/>
                  </a:lnTo>
                  <a:lnTo>
                    <a:pt x="2979" y="483"/>
                  </a:lnTo>
                  <a:lnTo>
                    <a:pt x="2988" y="463"/>
                  </a:lnTo>
                  <a:lnTo>
                    <a:pt x="2996" y="442"/>
                  </a:lnTo>
                  <a:lnTo>
                    <a:pt x="3003" y="421"/>
                  </a:lnTo>
                  <a:lnTo>
                    <a:pt x="3011" y="400"/>
                  </a:lnTo>
                  <a:lnTo>
                    <a:pt x="3019" y="376"/>
                  </a:lnTo>
                  <a:lnTo>
                    <a:pt x="3027" y="353"/>
                  </a:lnTo>
                  <a:lnTo>
                    <a:pt x="3032" y="342"/>
                  </a:lnTo>
                  <a:lnTo>
                    <a:pt x="3036" y="330"/>
                  </a:lnTo>
                  <a:lnTo>
                    <a:pt x="3041" y="319"/>
                  </a:lnTo>
                  <a:lnTo>
                    <a:pt x="3046" y="309"/>
                  </a:lnTo>
                  <a:lnTo>
                    <a:pt x="3050" y="298"/>
                  </a:lnTo>
                  <a:lnTo>
                    <a:pt x="3055" y="288"/>
                  </a:lnTo>
                  <a:lnTo>
                    <a:pt x="3061" y="278"/>
                  </a:lnTo>
                  <a:lnTo>
                    <a:pt x="3066" y="269"/>
                  </a:lnTo>
                  <a:lnTo>
                    <a:pt x="3072" y="260"/>
                  </a:lnTo>
                  <a:lnTo>
                    <a:pt x="3078" y="251"/>
                  </a:lnTo>
                  <a:lnTo>
                    <a:pt x="3085" y="243"/>
                  </a:lnTo>
                  <a:lnTo>
                    <a:pt x="3092" y="236"/>
                  </a:lnTo>
                  <a:lnTo>
                    <a:pt x="3098" y="230"/>
                  </a:lnTo>
                  <a:lnTo>
                    <a:pt x="3105" y="223"/>
                  </a:lnTo>
                  <a:lnTo>
                    <a:pt x="3112" y="217"/>
                  </a:lnTo>
                  <a:lnTo>
                    <a:pt x="3119" y="211"/>
                  </a:lnTo>
                  <a:lnTo>
                    <a:pt x="3133" y="200"/>
                  </a:lnTo>
                  <a:lnTo>
                    <a:pt x="3147" y="189"/>
                  </a:lnTo>
                  <a:lnTo>
                    <a:pt x="3162" y="179"/>
                  </a:lnTo>
                  <a:lnTo>
                    <a:pt x="3176" y="170"/>
                  </a:lnTo>
                  <a:lnTo>
                    <a:pt x="3191" y="161"/>
                  </a:lnTo>
                  <a:lnTo>
                    <a:pt x="3205" y="154"/>
                  </a:lnTo>
                  <a:lnTo>
                    <a:pt x="3219" y="146"/>
                  </a:lnTo>
                  <a:lnTo>
                    <a:pt x="3232" y="140"/>
                  </a:lnTo>
                  <a:lnTo>
                    <a:pt x="3245" y="134"/>
                  </a:lnTo>
                  <a:lnTo>
                    <a:pt x="3257" y="129"/>
                  </a:lnTo>
                  <a:lnTo>
                    <a:pt x="3280" y="120"/>
                  </a:lnTo>
                  <a:lnTo>
                    <a:pt x="3298" y="113"/>
                  </a:lnTo>
                  <a:close/>
                  <a:moveTo>
                    <a:pt x="5326" y="130"/>
                  </a:moveTo>
                  <a:lnTo>
                    <a:pt x="5336" y="130"/>
                  </a:lnTo>
                  <a:lnTo>
                    <a:pt x="5346" y="130"/>
                  </a:lnTo>
                  <a:lnTo>
                    <a:pt x="5356" y="130"/>
                  </a:lnTo>
                  <a:lnTo>
                    <a:pt x="5363" y="130"/>
                  </a:lnTo>
                  <a:lnTo>
                    <a:pt x="5370" y="130"/>
                  </a:lnTo>
                  <a:lnTo>
                    <a:pt x="5378" y="130"/>
                  </a:lnTo>
                  <a:lnTo>
                    <a:pt x="5386" y="130"/>
                  </a:lnTo>
                  <a:lnTo>
                    <a:pt x="5394" y="130"/>
                  </a:lnTo>
                  <a:lnTo>
                    <a:pt x="5401" y="131"/>
                  </a:lnTo>
                  <a:lnTo>
                    <a:pt x="5409" y="131"/>
                  </a:lnTo>
                  <a:lnTo>
                    <a:pt x="5416" y="133"/>
                  </a:lnTo>
                  <a:lnTo>
                    <a:pt x="5427" y="135"/>
                  </a:lnTo>
                  <a:lnTo>
                    <a:pt x="5438" y="137"/>
                  </a:lnTo>
                  <a:lnTo>
                    <a:pt x="5443" y="138"/>
                  </a:lnTo>
                  <a:lnTo>
                    <a:pt x="5447" y="139"/>
                  </a:lnTo>
                  <a:lnTo>
                    <a:pt x="5451" y="141"/>
                  </a:lnTo>
                  <a:lnTo>
                    <a:pt x="5456" y="142"/>
                  </a:lnTo>
                  <a:lnTo>
                    <a:pt x="5460" y="144"/>
                  </a:lnTo>
                  <a:lnTo>
                    <a:pt x="5464" y="147"/>
                  </a:lnTo>
                  <a:lnTo>
                    <a:pt x="5468" y="149"/>
                  </a:lnTo>
                  <a:lnTo>
                    <a:pt x="5472" y="152"/>
                  </a:lnTo>
                  <a:lnTo>
                    <a:pt x="5476" y="155"/>
                  </a:lnTo>
                  <a:lnTo>
                    <a:pt x="5480" y="159"/>
                  </a:lnTo>
                  <a:lnTo>
                    <a:pt x="5484" y="163"/>
                  </a:lnTo>
                  <a:lnTo>
                    <a:pt x="5489" y="168"/>
                  </a:lnTo>
                  <a:lnTo>
                    <a:pt x="5493" y="172"/>
                  </a:lnTo>
                  <a:lnTo>
                    <a:pt x="5496" y="176"/>
                  </a:lnTo>
                  <a:lnTo>
                    <a:pt x="5500" y="181"/>
                  </a:lnTo>
                  <a:lnTo>
                    <a:pt x="5503" y="186"/>
                  </a:lnTo>
                  <a:lnTo>
                    <a:pt x="5506" y="191"/>
                  </a:lnTo>
                  <a:lnTo>
                    <a:pt x="5509" y="196"/>
                  </a:lnTo>
                  <a:lnTo>
                    <a:pt x="5511" y="201"/>
                  </a:lnTo>
                  <a:lnTo>
                    <a:pt x="5513" y="207"/>
                  </a:lnTo>
                  <a:lnTo>
                    <a:pt x="5515" y="212"/>
                  </a:lnTo>
                  <a:lnTo>
                    <a:pt x="5516" y="218"/>
                  </a:lnTo>
                  <a:lnTo>
                    <a:pt x="5517" y="223"/>
                  </a:lnTo>
                  <a:lnTo>
                    <a:pt x="5518" y="229"/>
                  </a:lnTo>
                  <a:lnTo>
                    <a:pt x="5519" y="235"/>
                  </a:lnTo>
                  <a:lnTo>
                    <a:pt x="5520" y="240"/>
                  </a:lnTo>
                  <a:lnTo>
                    <a:pt x="5520" y="246"/>
                  </a:lnTo>
                  <a:lnTo>
                    <a:pt x="5520" y="252"/>
                  </a:lnTo>
                  <a:lnTo>
                    <a:pt x="5520" y="259"/>
                  </a:lnTo>
                  <a:lnTo>
                    <a:pt x="5519" y="266"/>
                  </a:lnTo>
                  <a:lnTo>
                    <a:pt x="5519" y="272"/>
                  </a:lnTo>
                  <a:lnTo>
                    <a:pt x="5518" y="279"/>
                  </a:lnTo>
                  <a:lnTo>
                    <a:pt x="5516" y="285"/>
                  </a:lnTo>
                  <a:lnTo>
                    <a:pt x="5515" y="291"/>
                  </a:lnTo>
                  <a:lnTo>
                    <a:pt x="5513" y="297"/>
                  </a:lnTo>
                  <a:lnTo>
                    <a:pt x="5511" y="303"/>
                  </a:lnTo>
                  <a:lnTo>
                    <a:pt x="5508" y="308"/>
                  </a:lnTo>
                  <a:lnTo>
                    <a:pt x="5506" y="314"/>
                  </a:lnTo>
                  <a:lnTo>
                    <a:pt x="5503" y="319"/>
                  </a:lnTo>
                  <a:lnTo>
                    <a:pt x="5500" y="324"/>
                  </a:lnTo>
                  <a:lnTo>
                    <a:pt x="5496" y="329"/>
                  </a:lnTo>
                  <a:lnTo>
                    <a:pt x="5493" y="333"/>
                  </a:lnTo>
                  <a:lnTo>
                    <a:pt x="5489" y="338"/>
                  </a:lnTo>
                  <a:lnTo>
                    <a:pt x="5485" y="343"/>
                  </a:lnTo>
                  <a:lnTo>
                    <a:pt x="5481" y="347"/>
                  </a:lnTo>
                  <a:lnTo>
                    <a:pt x="5477" y="351"/>
                  </a:lnTo>
                  <a:lnTo>
                    <a:pt x="5472" y="355"/>
                  </a:lnTo>
                  <a:lnTo>
                    <a:pt x="5467" y="358"/>
                  </a:lnTo>
                  <a:lnTo>
                    <a:pt x="5463" y="362"/>
                  </a:lnTo>
                  <a:lnTo>
                    <a:pt x="5457" y="365"/>
                  </a:lnTo>
                  <a:lnTo>
                    <a:pt x="5452" y="368"/>
                  </a:lnTo>
                  <a:lnTo>
                    <a:pt x="5447" y="371"/>
                  </a:lnTo>
                  <a:lnTo>
                    <a:pt x="5441" y="374"/>
                  </a:lnTo>
                  <a:lnTo>
                    <a:pt x="5436" y="376"/>
                  </a:lnTo>
                  <a:lnTo>
                    <a:pt x="5430" y="379"/>
                  </a:lnTo>
                  <a:lnTo>
                    <a:pt x="5424" y="381"/>
                  </a:lnTo>
                  <a:lnTo>
                    <a:pt x="5418" y="383"/>
                  </a:lnTo>
                  <a:lnTo>
                    <a:pt x="5411" y="385"/>
                  </a:lnTo>
                  <a:lnTo>
                    <a:pt x="5405" y="386"/>
                  </a:lnTo>
                  <a:lnTo>
                    <a:pt x="5399" y="388"/>
                  </a:lnTo>
                  <a:lnTo>
                    <a:pt x="5388" y="390"/>
                  </a:lnTo>
                  <a:lnTo>
                    <a:pt x="5378" y="391"/>
                  </a:lnTo>
                  <a:lnTo>
                    <a:pt x="5369" y="393"/>
                  </a:lnTo>
                  <a:lnTo>
                    <a:pt x="5360" y="393"/>
                  </a:lnTo>
                  <a:lnTo>
                    <a:pt x="5350" y="394"/>
                  </a:lnTo>
                  <a:lnTo>
                    <a:pt x="5341" y="394"/>
                  </a:lnTo>
                  <a:lnTo>
                    <a:pt x="5331" y="395"/>
                  </a:lnTo>
                  <a:lnTo>
                    <a:pt x="5320" y="395"/>
                  </a:lnTo>
                  <a:lnTo>
                    <a:pt x="5314" y="395"/>
                  </a:lnTo>
                  <a:lnTo>
                    <a:pt x="5308" y="395"/>
                  </a:lnTo>
                  <a:lnTo>
                    <a:pt x="5303" y="394"/>
                  </a:lnTo>
                  <a:lnTo>
                    <a:pt x="5297" y="394"/>
                  </a:lnTo>
                  <a:lnTo>
                    <a:pt x="5291" y="394"/>
                  </a:lnTo>
                  <a:lnTo>
                    <a:pt x="5285" y="393"/>
                  </a:lnTo>
                  <a:lnTo>
                    <a:pt x="5280" y="393"/>
                  </a:lnTo>
                  <a:lnTo>
                    <a:pt x="5274" y="393"/>
                  </a:lnTo>
                  <a:lnTo>
                    <a:pt x="5278" y="131"/>
                  </a:lnTo>
                  <a:lnTo>
                    <a:pt x="5288" y="131"/>
                  </a:lnTo>
                  <a:lnTo>
                    <a:pt x="5297" y="131"/>
                  </a:lnTo>
                  <a:lnTo>
                    <a:pt x="5307" y="131"/>
                  </a:lnTo>
                  <a:lnTo>
                    <a:pt x="5317" y="130"/>
                  </a:lnTo>
                  <a:lnTo>
                    <a:pt x="5326" y="130"/>
                  </a:lnTo>
                  <a:close/>
                  <a:moveTo>
                    <a:pt x="4708" y="207"/>
                  </a:moveTo>
                  <a:lnTo>
                    <a:pt x="4813" y="450"/>
                  </a:lnTo>
                  <a:lnTo>
                    <a:pt x="4718" y="450"/>
                  </a:lnTo>
                  <a:lnTo>
                    <a:pt x="4704" y="450"/>
                  </a:lnTo>
                  <a:lnTo>
                    <a:pt x="4690" y="449"/>
                  </a:lnTo>
                  <a:lnTo>
                    <a:pt x="4675" y="449"/>
                  </a:lnTo>
                  <a:lnTo>
                    <a:pt x="4661" y="449"/>
                  </a:lnTo>
                  <a:lnTo>
                    <a:pt x="4647" y="449"/>
                  </a:lnTo>
                  <a:lnTo>
                    <a:pt x="4633" y="449"/>
                  </a:lnTo>
                  <a:lnTo>
                    <a:pt x="4618" y="449"/>
                  </a:lnTo>
                  <a:lnTo>
                    <a:pt x="4604" y="449"/>
                  </a:lnTo>
                  <a:lnTo>
                    <a:pt x="4708" y="207"/>
                  </a:lnTo>
                  <a:close/>
                  <a:moveTo>
                    <a:pt x="5491" y="961"/>
                  </a:moveTo>
                  <a:lnTo>
                    <a:pt x="5481" y="962"/>
                  </a:lnTo>
                  <a:lnTo>
                    <a:pt x="5472" y="962"/>
                  </a:lnTo>
                  <a:lnTo>
                    <a:pt x="5463" y="964"/>
                  </a:lnTo>
                  <a:lnTo>
                    <a:pt x="5454" y="966"/>
                  </a:lnTo>
                  <a:lnTo>
                    <a:pt x="5450" y="968"/>
                  </a:lnTo>
                  <a:lnTo>
                    <a:pt x="5445" y="970"/>
                  </a:lnTo>
                  <a:lnTo>
                    <a:pt x="5441" y="972"/>
                  </a:lnTo>
                  <a:lnTo>
                    <a:pt x="5436" y="974"/>
                  </a:lnTo>
                  <a:lnTo>
                    <a:pt x="5433" y="976"/>
                  </a:lnTo>
                  <a:lnTo>
                    <a:pt x="5429" y="979"/>
                  </a:lnTo>
                  <a:lnTo>
                    <a:pt x="5425" y="981"/>
                  </a:lnTo>
                  <a:lnTo>
                    <a:pt x="5421" y="985"/>
                  </a:lnTo>
                  <a:lnTo>
                    <a:pt x="5417" y="988"/>
                  </a:lnTo>
                  <a:lnTo>
                    <a:pt x="5414" y="991"/>
                  </a:lnTo>
                  <a:lnTo>
                    <a:pt x="5410" y="995"/>
                  </a:lnTo>
                  <a:lnTo>
                    <a:pt x="5408" y="999"/>
                  </a:lnTo>
                  <a:lnTo>
                    <a:pt x="5405" y="1003"/>
                  </a:lnTo>
                  <a:lnTo>
                    <a:pt x="5403" y="1007"/>
                  </a:lnTo>
                  <a:lnTo>
                    <a:pt x="5400" y="1011"/>
                  </a:lnTo>
                  <a:lnTo>
                    <a:pt x="5398" y="1015"/>
                  </a:lnTo>
                  <a:lnTo>
                    <a:pt x="5396" y="1020"/>
                  </a:lnTo>
                  <a:lnTo>
                    <a:pt x="5395" y="1024"/>
                  </a:lnTo>
                  <a:lnTo>
                    <a:pt x="5394" y="1029"/>
                  </a:lnTo>
                  <a:lnTo>
                    <a:pt x="5392" y="1033"/>
                  </a:lnTo>
                  <a:lnTo>
                    <a:pt x="5392" y="1038"/>
                  </a:lnTo>
                  <a:lnTo>
                    <a:pt x="5391" y="1043"/>
                  </a:lnTo>
                  <a:lnTo>
                    <a:pt x="5391" y="1048"/>
                  </a:lnTo>
                  <a:lnTo>
                    <a:pt x="5391" y="1053"/>
                  </a:lnTo>
                  <a:lnTo>
                    <a:pt x="5391" y="1062"/>
                  </a:lnTo>
                  <a:lnTo>
                    <a:pt x="5392" y="1071"/>
                  </a:lnTo>
                  <a:lnTo>
                    <a:pt x="5393" y="1076"/>
                  </a:lnTo>
                  <a:lnTo>
                    <a:pt x="5394" y="1080"/>
                  </a:lnTo>
                  <a:lnTo>
                    <a:pt x="5395" y="1084"/>
                  </a:lnTo>
                  <a:lnTo>
                    <a:pt x="5396" y="1088"/>
                  </a:lnTo>
                  <a:lnTo>
                    <a:pt x="5398" y="1092"/>
                  </a:lnTo>
                  <a:lnTo>
                    <a:pt x="5399" y="1096"/>
                  </a:lnTo>
                  <a:lnTo>
                    <a:pt x="5401" y="1100"/>
                  </a:lnTo>
                  <a:lnTo>
                    <a:pt x="5404" y="1104"/>
                  </a:lnTo>
                  <a:lnTo>
                    <a:pt x="5407" y="1108"/>
                  </a:lnTo>
                  <a:lnTo>
                    <a:pt x="5409" y="1111"/>
                  </a:lnTo>
                  <a:lnTo>
                    <a:pt x="5412" y="1115"/>
                  </a:lnTo>
                  <a:lnTo>
                    <a:pt x="5416" y="1118"/>
                  </a:lnTo>
                  <a:lnTo>
                    <a:pt x="5419" y="1122"/>
                  </a:lnTo>
                  <a:lnTo>
                    <a:pt x="5423" y="1125"/>
                  </a:lnTo>
                  <a:lnTo>
                    <a:pt x="5426" y="1127"/>
                  </a:lnTo>
                  <a:lnTo>
                    <a:pt x="5431" y="1130"/>
                  </a:lnTo>
                  <a:lnTo>
                    <a:pt x="5435" y="1132"/>
                  </a:lnTo>
                  <a:lnTo>
                    <a:pt x="5439" y="1134"/>
                  </a:lnTo>
                  <a:lnTo>
                    <a:pt x="5443" y="1136"/>
                  </a:lnTo>
                  <a:lnTo>
                    <a:pt x="5448" y="1138"/>
                  </a:lnTo>
                  <a:lnTo>
                    <a:pt x="5452" y="1139"/>
                  </a:lnTo>
                  <a:lnTo>
                    <a:pt x="5457" y="1140"/>
                  </a:lnTo>
                  <a:lnTo>
                    <a:pt x="5461" y="1141"/>
                  </a:lnTo>
                  <a:lnTo>
                    <a:pt x="5466" y="1142"/>
                  </a:lnTo>
                  <a:lnTo>
                    <a:pt x="5476" y="1143"/>
                  </a:lnTo>
                  <a:lnTo>
                    <a:pt x="5485" y="1144"/>
                  </a:lnTo>
                  <a:lnTo>
                    <a:pt x="5494" y="1143"/>
                  </a:lnTo>
                  <a:lnTo>
                    <a:pt x="5504" y="1142"/>
                  </a:lnTo>
                  <a:lnTo>
                    <a:pt x="5509" y="1142"/>
                  </a:lnTo>
                  <a:lnTo>
                    <a:pt x="5513" y="1141"/>
                  </a:lnTo>
                  <a:lnTo>
                    <a:pt x="5518" y="1140"/>
                  </a:lnTo>
                  <a:lnTo>
                    <a:pt x="5522" y="1138"/>
                  </a:lnTo>
                  <a:lnTo>
                    <a:pt x="5526" y="1136"/>
                  </a:lnTo>
                  <a:lnTo>
                    <a:pt x="5531" y="1135"/>
                  </a:lnTo>
                  <a:lnTo>
                    <a:pt x="5535" y="1133"/>
                  </a:lnTo>
                  <a:lnTo>
                    <a:pt x="5539" y="1131"/>
                  </a:lnTo>
                  <a:lnTo>
                    <a:pt x="5543" y="1128"/>
                  </a:lnTo>
                  <a:lnTo>
                    <a:pt x="5547" y="1126"/>
                  </a:lnTo>
                  <a:lnTo>
                    <a:pt x="5551" y="1123"/>
                  </a:lnTo>
                  <a:lnTo>
                    <a:pt x="5555" y="1120"/>
                  </a:lnTo>
                  <a:lnTo>
                    <a:pt x="5559" y="1116"/>
                  </a:lnTo>
                  <a:lnTo>
                    <a:pt x="5562" y="1113"/>
                  </a:lnTo>
                  <a:lnTo>
                    <a:pt x="5565" y="1109"/>
                  </a:lnTo>
                  <a:lnTo>
                    <a:pt x="5568" y="1105"/>
                  </a:lnTo>
                  <a:lnTo>
                    <a:pt x="5571" y="1101"/>
                  </a:lnTo>
                  <a:lnTo>
                    <a:pt x="5573" y="1097"/>
                  </a:lnTo>
                  <a:lnTo>
                    <a:pt x="5575" y="1093"/>
                  </a:lnTo>
                  <a:lnTo>
                    <a:pt x="5577" y="1089"/>
                  </a:lnTo>
                  <a:lnTo>
                    <a:pt x="5579" y="1084"/>
                  </a:lnTo>
                  <a:lnTo>
                    <a:pt x="5581" y="1080"/>
                  </a:lnTo>
                  <a:lnTo>
                    <a:pt x="5582" y="1075"/>
                  </a:lnTo>
                  <a:lnTo>
                    <a:pt x="5583" y="1071"/>
                  </a:lnTo>
                  <a:lnTo>
                    <a:pt x="5584" y="1066"/>
                  </a:lnTo>
                  <a:lnTo>
                    <a:pt x="5584" y="1061"/>
                  </a:lnTo>
                  <a:lnTo>
                    <a:pt x="5585" y="1056"/>
                  </a:lnTo>
                  <a:lnTo>
                    <a:pt x="5585" y="1052"/>
                  </a:lnTo>
                  <a:lnTo>
                    <a:pt x="5585" y="1047"/>
                  </a:lnTo>
                  <a:lnTo>
                    <a:pt x="5585" y="1041"/>
                  </a:lnTo>
                  <a:lnTo>
                    <a:pt x="5584" y="1036"/>
                  </a:lnTo>
                  <a:lnTo>
                    <a:pt x="5583" y="1031"/>
                  </a:lnTo>
                  <a:lnTo>
                    <a:pt x="5582" y="1026"/>
                  </a:lnTo>
                  <a:lnTo>
                    <a:pt x="5581" y="1021"/>
                  </a:lnTo>
                  <a:lnTo>
                    <a:pt x="5579" y="1016"/>
                  </a:lnTo>
                  <a:lnTo>
                    <a:pt x="5577" y="1011"/>
                  </a:lnTo>
                  <a:lnTo>
                    <a:pt x="5575" y="1006"/>
                  </a:lnTo>
                  <a:lnTo>
                    <a:pt x="5573" y="1002"/>
                  </a:lnTo>
                  <a:lnTo>
                    <a:pt x="5569" y="997"/>
                  </a:lnTo>
                  <a:lnTo>
                    <a:pt x="5566" y="993"/>
                  </a:lnTo>
                  <a:lnTo>
                    <a:pt x="5563" y="989"/>
                  </a:lnTo>
                  <a:lnTo>
                    <a:pt x="5559" y="985"/>
                  </a:lnTo>
                  <a:lnTo>
                    <a:pt x="5554" y="982"/>
                  </a:lnTo>
                  <a:lnTo>
                    <a:pt x="5550" y="978"/>
                  </a:lnTo>
                  <a:lnTo>
                    <a:pt x="5543" y="974"/>
                  </a:lnTo>
                  <a:lnTo>
                    <a:pt x="5537" y="971"/>
                  </a:lnTo>
                  <a:lnTo>
                    <a:pt x="5529" y="968"/>
                  </a:lnTo>
                  <a:lnTo>
                    <a:pt x="5522" y="965"/>
                  </a:lnTo>
                  <a:lnTo>
                    <a:pt x="5514" y="964"/>
                  </a:lnTo>
                  <a:lnTo>
                    <a:pt x="5506" y="962"/>
                  </a:lnTo>
                  <a:lnTo>
                    <a:pt x="5499" y="961"/>
                  </a:lnTo>
                  <a:lnTo>
                    <a:pt x="5491" y="961"/>
                  </a:lnTo>
                  <a:close/>
                  <a:moveTo>
                    <a:pt x="3531" y="962"/>
                  </a:moveTo>
                  <a:lnTo>
                    <a:pt x="3522" y="962"/>
                  </a:lnTo>
                  <a:lnTo>
                    <a:pt x="3512" y="963"/>
                  </a:lnTo>
                  <a:lnTo>
                    <a:pt x="3503" y="965"/>
                  </a:lnTo>
                  <a:lnTo>
                    <a:pt x="3493" y="967"/>
                  </a:lnTo>
                  <a:lnTo>
                    <a:pt x="3489" y="968"/>
                  </a:lnTo>
                  <a:lnTo>
                    <a:pt x="3484" y="970"/>
                  </a:lnTo>
                  <a:lnTo>
                    <a:pt x="3480" y="972"/>
                  </a:lnTo>
                  <a:lnTo>
                    <a:pt x="3475" y="974"/>
                  </a:lnTo>
                  <a:lnTo>
                    <a:pt x="3471" y="977"/>
                  </a:lnTo>
                  <a:lnTo>
                    <a:pt x="3467" y="979"/>
                  </a:lnTo>
                  <a:lnTo>
                    <a:pt x="3463" y="982"/>
                  </a:lnTo>
                  <a:lnTo>
                    <a:pt x="3460" y="985"/>
                  </a:lnTo>
                  <a:lnTo>
                    <a:pt x="3456" y="989"/>
                  </a:lnTo>
                  <a:lnTo>
                    <a:pt x="3452" y="993"/>
                  </a:lnTo>
                  <a:lnTo>
                    <a:pt x="3449" y="997"/>
                  </a:lnTo>
                  <a:lnTo>
                    <a:pt x="3445" y="1001"/>
                  </a:lnTo>
                  <a:lnTo>
                    <a:pt x="3443" y="1005"/>
                  </a:lnTo>
                  <a:lnTo>
                    <a:pt x="3440" y="1009"/>
                  </a:lnTo>
                  <a:lnTo>
                    <a:pt x="3438" y="1013"/>
                  </a:lnTo>
                  <a:lnTo>
                    <a:pt x="3436" y="1018"/>
                  </a:lnTo>
                  <a:lnTo>
                    <a:pt x="3435" y="1022"/>
                  </a:lnTo>
                  <a:lnTo>
                    <a:pt x="3434" y="1027"/>
                  </a:lnTo>
                  <a:lnTo>
                    <a:pt x="3432" y="1032"/>
                  </a:lnTo>
                  <a:lnTo>
                    <a:pt x="3432" y="1037"/>
                  </a:lnTo>
                  <a:lnTo>
                    <a:pt x="3431" y="1042"/>
                  </a:lnTo>
                  <a:lnTo>
                    <a:pt x="3430" y="1047"/>
                  </a:lnTo>
                  <a:lnTo>
                    <a:pt x="3430" y="1052"/>
                  </a:lnTo>
                  <a:lnTo>
                    <a:pt x="3430" y="1058"/>
                  </a:lnTo>
                  <a:lnTo>
                    <a:pt x="3430" y="1064"/>
                  </a:lnTo>
                  <a:lnTo>
                    <a:pt x="3431" y="1071"/>
                  </a:lnTo>
                  <a:lnTo>
                    <a:pt x="3432" y="1078"/>
                  </a:lnTo>
                  <a:lnTo>
                    <a:pt x="3434" y="1084"/>
                  </a:lnTo>
                  <a:lnTo>
                    <a:pt x="3436" y="1090"/>
                  </a:lnTo>
                  <a:lnTo>
                    <a:pt x="3439" y="1096"/>
                  </a:lnTo>
                  <a:lnTo>
                    <a:pt x="3442" y="1102"/>
                  </a:lnTo>
                  <a:lnTo>
                    <a:pt x="3446" y="1108"/>
                  </a:lnTo>
                  <a:lnTo>
                    <a:pt x="3448" y="1110"/>
                  </a:lnTo>
                  <a:lnTo>
                    <a:pt x="3450" y="1113"/>
                  </a:lnTo>
                  <a:lnTo>
                    <a:pt x="3453" y="1115"/>
                  </a:lnTo>
                  <a:lnTo>
                    <a:pt x="3455" y="1118"/>
                  </a:lnTo>
                  <a:lnTo>
                    <a:pt x="3457" y="1120"/>
                  </a:lnTo>
                  <a:lnTo>
                    <a:pt x="3460" y="1122"/>
                  </a:lnTo>
                  <a:lnTo>
                    <a:pt x="3462" y="1124"/>
                  </a:lnTo>
                  <a:lnTo>
                    <a:pt x="3464" y="1126"/>
                  </a:lnTo>
                  <a:lnTo>
                    <a:pt x="3467" y="1128"/>
                  </a:lnTo>
                  <a:lnTo>
                    <a:pt x="3471" y="1129"/>
                  </a:lnTo>
                  <a:lnTo>
                    <a:pt x="3474" y="1131"/>
                  </a:lnTo>
                  <a:lnTo>
                    <a:pt x="3478" y="1133"/>
                  </a:lnTo>
                  <a:lnTo>
                    <a:pt x="3482" y="1135"/>
                  </a:lnTo>
                  <a:lnTo>
                    <a:pt x="3486" y="1136"/>
                  </a:lnTo>
                  <a:lnTo>
                    <a:pt x="3490" y="1138"/>
                  </a:lnTo>
                  <a:lnTo>
                    <a:pt x="3492" y="1138"/>
                  </a:lnTo>
                  <a:lnTo>
                    <a:pt x="3497" y="1139"/>
                  </a:lnTo>
                  <a:lnTo>
                    <a:pt x="3501" y="1140"/>
                  </a:lnTo>
                  <a:lnTo>
                    <a:pt x="3505" y="1141"/>
                  </a:lnTo>
                  <a:lnTo>
                    <a:pt x="3509" y="1141"/>
                  </a:lnTo>
                  <a:lnTo>
                    <a:pt x="3513" y="1142"/>
                  </a:lnTo>
                  <a:lnTo>
                    <a:pt x="3517" y="1142"/>
                  </a:lnTo>
                  <a:lnTo>
                    <a:pt x="3521" y="1142"/>
                  </a:lnTo>
                  <a:lnTo>
                    <a:pt x="3526" y="1142"/>
                  </a:lnTo>
                  <a:lnTo>
                    <a:pt x="3532" y="1142"/>
                  </a:lnTo>
                  <a:lnTo>
                    <a:pt x="3539" y="1142"/>
                  </a:lnTo>
                  <a:lnTo>
                    <a:pt x="3545" y="1141"/>
                  </a:lnTo>
                  <a:lnTo>
                    <a:pt x="3552" y="1140"/>
                  </a:lnTo>
                  <a:lnTo>
                    <a:pt x="3558" y="1138"/>
                  </a:lnTo>
                  <a:lnTo>
                    <a:pt x="3565" y="1136"/>
                  </a:lnTo>
                  <a:lnTo>
                    <a:pt x="3570" y="1134"/>
                  </a:lnTo>
                  <a:lnTo>
                    <a:pt x="3576" y="1131"/>
                  </a:lnTo>
                  <a:lnTo>
                    <a:pt x="3582" y="1110"/>
                  </a:lnTo>
                  <a:lnTo>
                    <a:pt x="3579" y="1108"/>
                  </a:lnTo>
                  <a:lnTo>
                    <a:pt x="3574" y="1112"/>
                  </a:lnTo>
                  <a:lnTo>
                    <a:pt x="3569" y="1116"/>
                  </a:lnTo>
                  <a:lnTo>
                    <a:pt x="3563" y="1119"/>
                  </a:lnTo>
                  <a:lnTo>
                    <a:pt x="3557" y="1122"/>
                  </a:lnTo>
                  <a:lnTo>
                    <a:pt x="3552" y="1124"/>
                  </a:lnTo>
                  <a:lnTo>
                    <a:pt x="3545" y="1126"/>
                  </a:lnTo>
                  <a:lnTo>
                    <a:pt x="3539" y="1127"/>
                  </a:lnTo>
                  <a:lnTo>
                    <a:pt x="3533" y="1127"/>
                  </a:lnTo>
                  <a:lnTo>
                    <a:pt x="3526" y="1127"/>
                  </a:lnTo>
                  <a:lnTo>
                    <a:pt x="3520" y="1126"/>
                  </a:lnTo>
                  <a:lnTo>
                    <a:pt x="3514" y="1124"/>
                  </a:lnTo>
                  <a:lnTo>
                    <a:pt x="3507" y="1122"/>
                  </a:lnTo>
                  <a:lnTo>
                    <a:pt x="3502" y="1119"/>
                  </a:lnTo>
                  <a:lnTo>
                    <a:pt x="3496" y="1115"/>
                  </a:lnTo>
                  <a:lnTo>
                    <a:pt x="3494" y="1113"/>
                  </a:lnTo>
                  <a:lnTo>
                    <a:pt x="3492" y="1110"/>
                  </a:lnTo>
                  <a:lnTo>
                    <a:pt x="3489" y="1108"/>
                  </a:lnTo>
                  <a:lnTo>
                    <a:pt x="3487" y="1106"/>
                  </a:lnTo>
                  <a:lnTo>
                    <a:pt x="3483" y="1100"/>
                  </a:lnTo>
                  <a:lnTo>
                    <a:pt x="3480" y="1094"/>
                  </a:lnTo>
                  <a:lnTo>
                    <a:pt x="3477" y="1088"/>
                  </a:lnTo>
                  <a:lnTo>
                    <a:pt x="3475" y="1081"/>
                  </a:lnTo>
                  <a:lnTo>
                    <a:pt x="3474" y="1074"/>
                  </a:lnTo>
                  <a:lnTo>
                    <a:pt x="3473" y="1067"/>
                  </a:lnTo>
                  <a:lnTo>
                    <a:pt x="3472" y="1061"/>
                  </a:lnTo>
                  <a:lnTo>
                    <a:pt x="3472" y="1054"/>
                  </a:lnTo>
                  <a:lnTo>
                    <a:pt x="3472" y="1047"/>
                  </a:lnTo>
                  <a:lnTo>
                    <a:pt x="3473" y="1040"/>
                  </a:lnTo>
                  <a:lnTo>
                    <a:pt x="3474" y="1033"/>
                  </a:lnTo>
                  <a:lnTo>
                    <a:pt x="3475" y="1026"/>
                  </a:lnTo>
                  <a:lnTo>
                    <a:pt x="3477" y="1020"/>
                  </a:lnTo>
                  <a:lnTo>
                    <a:pt x="3480" y="1013"/>
                  </a:lnTo>
                  <a:lnTo>
                    <a:pt x="3483" y="1007"/>
                  </a:lnTo>
                  <a:lnTo>
                    <a:pt x="3486" y="1002"/>
                  </a:lnTo>
                  <a:lnTo>
                    <a:pt x="3490" y="997"/>
                  </a:lnTo>
                  <a:lnTo>
                    <a:pt x="3494" y="992"/>
                  </a:lnTo>
                  <a:lnTo>
                    <a:pt x="3497" y="990"/>
                  </a:lnTo>
                  <a:lnTo>
                    <a:pt x="3499" y="988"/>
                  </a:lnTo>
                  <a:lnTo>
                    <a:pt x="3502" y="986"/>
                  </a:lnTo>
                  <a:lnTo>
                    <a:pt x="3505" y="984"/>
                  </a:lnTo>
                  <a:lnTo>
                    <a:pt x="3507" y="983"/>
                  </a:lnTo>
                  <a:lnTo>
                    <a:pt x="3510" y="981"/>
                  </a:lnTo>
                  <a:lnTo>
                    <a:pt x="3514" y="980"/>
                  </a:lnTo>
                  <a:lnTo>
                    <a:pt x="3517" y="979"/>
                  </a:lnTo>
                  <a:lnTo>
                    <a:pt x="3520" y="979"/>
                  </a:lnTo>
                  <a:lnTo>
                    <a:pt x="3524" y="978"/>
                  </a:lnTo>
                  <a:lnTo>
                    <a:pt x="3528" y="977"/>
                  </a:lnTo>
                  <a:lnTo>
                    <a:pt x="3532" y="977"/>
                  </a:lnTo>
                  <a:lnTo>
                    <a:pt x="3535" y="977"/>
                  </a:lnTo>
                  <a:lnTo>
                    <a:pt x="3538" y="978"/>
                  </a:lnTo>
                  <a:lnTo>
                    <a:pt x="3541" y="978"/>
                  </a:lnTo>
                  <a:lnTo>
                    <a:pt x="3544" y="979"/>
                  </a:lnTo>
                  <a:lnTo>
                    <a:pt x="3550" y="981"/>
                  </a:lnTo>
                  <a:lnTo>
                    <a:pt x="3555" y="984"/>
                  </a:lnTo>
                  <a:lnTo>
                    <a:pt x="3561" y="987"/>
                  </a:lnTo>
                  <a:lnTo>
                    <a:pt x="3566" y="991"/>
                  </a:lnTo>
                  <a:lnTo>
                    <a:pt x="3570" y="995"/>
                  </a:lnTo>
                  <a:lnTo>
                    <a:pt x="3574" y="1000"/>
                  </a:lnTo>
                  <a:lnTo>
                    <a:pt x="3578" y="1000"/>
                  </a:lnTo>
                  <a:lnTo>
                    <a:pt x="3578" y="997"/>
                  </a:lnTo>
                  <a:lnTo>
                    <a:pt x="3579" y="993"/>
                  </a:lnTo>
                  <a:lnTo>
                    <a:pt x="3580" y="990"/>
                  </a:lnTo>
                  <a:lnTo>
                    <a:pt x="3580" y="987"/>
                  </a:lnTo>
                  <a:lnTo>
                    <a:pt x="3581" y="984"/>
                  </a:lnTo>
                  <a:lnTo>
                    <a:pt x="3582" y="981"/>
                  </a:lnTo>
                  <a:lnTo>
                    <a:pt x="3583" y="977"/>
                  </a:lnTo>
                  <a:lnTo>
                    <a:pt x="3583" y="974"/>
                  </a:lnTo>
                  <a:lnTo>
                    <a:pt x="3578" y="971"/>
                  </a:lnTo>
                  <a:lnTo>
                    <a:pt x="3571" y="969"/>
                  </a:lnTo>
                  <a:lnTo>
                    <a:pt x="3565" y="967"/>
                  </a:lnTo>
                  <a:lnTo>
                    <a:pt x="3558" y="965"/>
                  </a:lnTo>
                  <a:lnTo>
                    <a:pt x="3552" y="964"/>
                  </a:lnTo>
                  <a:lnTo>
                    <a:pt x="3544" y="962"/>
                  </a:lnTo>
                  <a:lnTo>
                    <a:pt x="3538" y="962"/>
                  </a:lnTo>
                  <a:lnTo>
                    <a:pt x="3531" y="962"/>
                  </a:lnTo>
                  <a:close/>
                  <a:moveTo>
                    <a:pt x="1887" y="962"/>
                  </a:moveTo>
                  <a:lnTo>
                    <a:pt x="1876" y="962"/>
                  </a:lnTo>
                  <a:lnTo>
                    <a:pt x="1866" y="964"/>
                  </a:lnTo>
                  <a:lnTo>
                    <a:pt x="1861" y="964"/>
                  </a:lnTo>
                  <a:lnTo>
                    <a:pt x="1855" y="966"/>
                  </a:lnTo>
                  <a:lnTo>
                    <a:pt x="1850" y="967"/>
                  </a:lnTo>
                  <a:lnTo>
                    <a:pt x="1846" y="968"/>
                  </a:lnTo>
                  <a:lnTo>
                    <a:pt x="1841" y="970"/>
                  </a:lnTo>
                  <a:lnTo>
                    <a:pt x="1836" y="972"/>
                  </a:lnTo>
                  <a:lnTo>
                    <a:pt x="1832" y="974"/>
                  </a:lnTo>
                  <a:lnTo>
                    <a:pt x="1828" y="975"/>
                  </a:lnTo>
                  <a:lnTo>
                    <a:pt x="1824" y="978"/>
                  </a:lnTo>
                  <a:lnTo>
                    <a:pt x="1820" y="981"/>
                  </a:lnTo>
                  <a:lnTo>
                    <a:pt x="1816" y="983"/>
                  </a:lnTo>
                  <a:lnTo>
                    <a:pt x="1812" y="986"/>
                  </a:lnTo>
                  <a:lnTo>
                    <a:pt x="1809" y="989"/>
                  </a:lnTo>
                  <a:lnTo>
                    <a:pt x="1806" y="992"/>
                  </a:lnTo>
                  <a:lnTo>
                    <a:pt x="1803" y="996"/>
                  </a:lnTo>
                  <a:lnTo>
                    <a:pt x="1799" y="999"/>
                  </a:lnTo>
                  <a:lnTo>
                    <a:pt x="1797" y="1003"/>
                  </a:lnTo>
                  <a:lnTo>
                    <a:pt x="1794" y="1007"/>
                  </a:lnTo>
                  <a:lnTo>
                    <a:pt x="1792" y="1011"/>
                  </a:lnTo>
                  <a:lnTo>
                    <a:pt x="1790" y="1016"/>
                  </a:lnTo>
                  <a:lnTo>
                    <a:pt x="1788" y="1020"/>
                  </a:lnTo>
                  <a:lnTo>
                    <a:pt x="1786" y="1025"/>
                  </a:lnTo>
                  <a:lnTo>
                    <a:pt x="1785" y="1030"/>
                  </a:lnTo>
                  <a:lnTo>
                    <a:pt x="1784" y="1035"/>
                  </a:lnTo>
                  <a:lnTo>
                    <a:pt x="1783" y="1040"/>
                  </a:lnTo>
                  <a:lnTo>
                    <a:pt x="1782" y="1045"/>
                  </a:lnTo>
                  <a:lnTo>
                    <a:pt x="1782" y="1051"/>
                  </a:lnTo>
                  <a:lnTo>
                    <a:pt x="1782" y="1057"/>
                  </a:lnTo>
                  <a:lnTo>
                    <a:pt x="1782" y="1062"/>
                  </a:lnTo>
                  <a:lnTo>
                    <a:pt x="1782" y="1067"/>
                  </a:lnTo>
                  <a:lnTo>
                    <a:pt x="1783" y="1073"/>
                  </a:lnTo>
                  <a:lnTo>
                    <a:pt x="1784" y="1077"/>
                  </a:lnTo>
                  <a:lnTo>
                    <a:pt x="1785" y="1082"/>
                  </a:lnTo>
                  <a:lnTo>
                    <a:pt x="1786" y="1087"/>
                  </a:lnTo>
                  <a:lnTo>
                    <a:pt x="1788" y="1091"/>
                  </a:lnTo>
                  <a:lnTo>
                    <a:pt x="1790" y="1095"/>
                  </a:lnTo>
                  <a:lnTo>
                    <a:pt x="1792" y="1099"/>
                  </a:lnTo>
                  <a:lnTo>
                    <a:pt x="1795" y="1103"/>
                  </a:lnTo>
                  <a:lnTo>
                    <a:pt x="1797" y="1106"/>
                  </a:lnTo>
                  <a:lnTo>
                    <a:pt x="1800" y="1110"/>
                  </a:lnTo>
                  <a:lnTo>
                    <a:pt x="1803" y="1113"/>
                  </a:lnTo>
                  <a:lnTo>
                    <a:pt x="1806" y="1116"/>
                  </a:lnTo>
                  <a:lnTo>
                    <a:pt x="1809" y="1119"/>
                  </a:lnTo>
                  <a:lnTo>
                    <a:pt x="1812" y="1122"/>
                  </a:lnTo>
                  <a:lnTo>
                    <a:pt x="1816" y="1124"/>
                  </a:lnTo>
                  <a:lnTo>
                    <a:pt x="1820" y="1127"/>
                  </a:lnTo>
                  <a:lnTo>
                    <a:pt x="1823" y="1129"/>
                  </a:lnTo>
                  <a:lnTo>
                    <a:pt x="1827" y="1131"/>
                  </a:lnTo>
                  <a:lnTo>
                    <a:pt x="1832" y="1133"/>
                  </a:lnTo>
                  <a:lnTo>
                    <a:pt x="1836" y="1135"/>
                  </a:lnTo>
                  <a:lnTo>
                    <a:pt x="1840" y="1136"/>
                  </a:lnTo>
                  <a:lnTo>
                    <a:pt x="1845" y="1137"/>
                  </a:lnTo>
                  <a:lnTo>
                    <a:pt x="1854" y="1140"/>
                  </a:lnTo>
                  <a:lnTo>
                    <a:pt x="1864" y="1141"/>
                  </a:lnTo>
                  <a:lnTo>
                    <a:pt x="1873" y="1142"/>
                  </a:lnTo>
                  <a:lnTo>
                    <a:pt x="1883" y="1142"/>
                  </a:lnTo>
                  <a:lnTo>
                    <a:pt x="1892" y="1142"/>
                  </a:lnTo>
                  <a:lnTo>
                    <a:pt x="1900" y="1142"/>
                  </a:lnTo>
                  <a:lnTo>
                    <a:pt x="1909" y="1141"/>
                  </a:lnTo>
                  <a:lnTo>
                    <a:pt x="1917" y="1139"/>
                  </a:lnTo>
                  <a:lnTo>
                    <a:pt x="1925" y="1138"/>
                  </a:lnTo>
                  <a:lnTo>
                    <a:pt x="1933" y="1136"/>
                  </a:lnTo>
                  <a:lnTo>
                    <a:pt x="1942" y="1134"/>
                  </a:lnTo>
                  <a:lnTo>
                    <a:pt x="1950" y="1132"/>
                  </a:lnTo>
                  <a:lnTo>
                    <a:pt x="1950" y="1128"/>
                  </a:lnTo>
                  <a:lnTo>
                    <a:pt x="1950" y="1125"/>
                  </a:lnTo>
                  <a:lnTo>
                    <a:pt x="1950" y="1121"/>
                  </a:lnTo>
                  <a:lnTo>
                    <a:pt x="1949" y="1118"/>
                  </a:lnTo>
                  <a:lnTo>
                    <a:pt x="1949" y="1114"/>
                  </a:lnTo>
                  <a:lnTo>
                    <a:pt x="1949" y="1110"/>
                  </a:lnTo>
                  <a:lnTo>
                    <a:pt x="1949" y="1106"/>
                  </a:lnTo>
                  <a:lnTo>
                    <a:pt x="1949" y="1103"/>
                  </a:lnTo>
                  <a:lnTo>
                    <a:pt x="1949" y="1098"/>
                  </a:lnTo>
                  <a:lnTo>
                    <a:pt x="1949" y="1093"/>
                  </a:lnTo>
                  <a:lnTo>
                    <a:pt x="1950" y="1088"/>
                  </a:lnTo>
                  <a:lnTo>
                    <a:pt x="1950" y="1082"/>
                  </a:lnTo>
                  <a:lnTo>
                    <a:pt x="1950" y="1077"/>
                  </a:lnTo>
                  <a:lnTo>
                    <a:pt x="1950" y="1072"/>
                  </a:lnTo>
                  <a:lnTo>
                    <a:pt x="1951" y="1067"/>
                  </a:lnTo>
                  <a:lnTo>
                    <a:pt x="1951" y="1062"/>
                  </a:lnTo>
                  <a:lnTo>
                    <a:pt x="1949" y="1062"/>
                  </a:lnTo>
                  <a:lnTo>
                    <a:pt x="1946" y="1062"/>
                  </a:lnTo>
                  <a:lnTo>
                    <a:pt x="1943" y="1062"/>
                  </a:lnTo>
                  <a:lnTo>
                    <a:pt x="1941" y="1062"/>
                  </a:lnTo>
                  <a:lnTo>
                    <a:pt x="1938" y="1062"/>
                  </a:lnTo>
                  <a:lnTo>
                    <a:pt x="1936" y="1062"/>
                  </a:lnTo>
                  <a:lnTo>
                    <a:pt x="1933" y="1063"/>
                  </a:lnTo>
                  <a:lnTo>
                    <a:pt x="1931" y="1063"/>
                  </a:lnTo>
                  <a:lnTo>
                    <a:pt x="1928" y="1063"/>
                  </a:lnTo>
                  <a:lnTo>
                    <a:pt x="1926" y="1062"/>
                  </a:lnTo>
                  <a:lnTo>
                    <a:pt x="1924" y="1062"/>
                  </a:lnTo>
                  <a:lnTo>
                    <a:pt x="1921" y="1062"/>
                  </a:lnTo>
                  <a:lnTo>
                    <a:pt x="1919" y="1062"/>
                  </a:lnTo>
                  <a:lnTo>
                    <a:pt x="1916" y="1062"/>
                  </a:lnTo>
                  <a:lnTo>
                    <a:pt x="1914" y="1062"/>
                  </a:lnTo>
                  <a:lnTo>
                    <a:pt x="1911" y="1062"/>
                  </a:lnTo>
                  <a:lnTo>
                    <a:pt x="1912" y="1067"/>
                  </a:lnTo>
                  <a:lnTo>
                    <a:pt x="1912" y="1071"/>
                  </a:lnTo>
                  <a:lnTo>
                    <a:pt x="1913" y="1077"/>
                  </a:lnTo>
                  <a:lnTo>
                    <a:pt x="1913" y="1081"/>
                  </a:lnTo>
                  <a:lnTo>
                    <a:pt x="1913" y="1086"/>
                  </a:lnTo>
                  <a:lnTo>
                    <a:pt x="1913" y="1091"/>
                  </a:lnTo>
                  <a:lnTo>
                    <a:pt x="1913" y="1096"/>
                  </a:lnTo>
                  <a:lnTo>
                    <a:pt x="1913" y="1101"/>
                  </a:lnTo>
                  <a:lnTo>
                    <a:pt x="1913" y="1103"/>
                  </a:lnTo>
                  <a:lnTo>
                    <a:pt x="1913" y="1106"/>
                  </a:lnTo>
                  <a:lnTo>
                    <a:pt x="1913" y="1108"/>
                  </a:lnTo>
                  <a:lnTo>
                    <a:pt x="1913" y="1111"/>
                  </a:lnTo>
                  <a:lnTo>
                    <a:pt x="1913" y="1113"/>
                  </a:lnTo>
                  <a:lnTo>
                    <a:pt x="1913" y="1116"/>
                  </a:lnTo>
                  <a:lnTo>
                    <a:pt x="1913" y="1118"/>
                  </a:lnTo>
                  <a:lnTo>
                    <a:pt x="1913" y="1120"/>
                  </a:lnTo>
                  <a:lnTo>
                    <a:pt x="1913" y="1121"/>
                  </a:lnTo>
                  <a:lnTo>
                    <a:pt x="1913" y="1121"/>
                  </a:lnTo>
                  <a:lnTo>
                    <a:pt x="1913" y="1122"/>
                  </a:lnTo>
                  <a:lnTo>
                    <a:pt x="1913" y="1122"/>
                  </a:lnTo>
                  <a:lnTo>
                    <a:pt x="1913" y="1123"/>
                  </a:lnTo>
                  <a:lnTo>
                    <a:pt x="1913" y="1123"/>
                  </a:lnTo>
                  <a:lnTo>
                    <a:pt x="1912" y="1123"/>
                  </a:lnTo>
                  <a:lnTo>
                    <a:pt x="1911" y="1124"/>
                  </a:lnTo>
                  <a:lnTo>
                    <a:pt x="1909" y="1124"/>
                  </a:lnTo>
                  <a:lnTo>
                    <a:pt x="1907" y="1125"/>
                  </a:lnTo>
                  <a:lnTo>
                    <a:pt x="1906" y="1125"/>
                  </a:lnTo>
                  <a:lnTo>
                    <a:pt x="1904" y="1125"/>
                  </a:lnTo>
                  <a:lnTo>
                    <a:pt x="1903" y="1125"/>
                  </a:lnTo>
                  <a:lnTo>
                    <a:pt x="1902" y="1126"/>
                  </a:lnTo>
                  <a:lnTo>
                    <a:pt x="1900" y="1126"/>
                  </a:lnTo>
                  <a:lnTo>
                    <a:pt x="1898" y="1127"/>
                  </a:lnTo>
                  <a:lnTo>
                    <a:pt x="1896" y="1127"/>
                  </a:lnTo>
                  <a:lnTo>
                    <a:pt x="1894" y="1127"/>
                  </a:lnTo>
                  <a:lnTo>
                    <a:pt x="1892" y="1127"/>
                  </a:lnTo>
                  <a:lnTo>
                    <a:pt x="1890" y="1127"/>
                  </a:lnTo>
                  <a:lnTo>
                    <a:pt x="1887" y="1127"/>
                  </a:lnTo>
                  <a:lnTo>
                    <a:pt x="1885" y="1127"/>
                  </a:lnTo>
                  <a:lnTo>
                    <a:pt x="1883" y="1127"/>
                  </a:lnTo>
                  <a:lnTo>
                    <a:pt x="1882" y="1127"/>
                  </a:lnTo>
                  <a:lnTo>
                    <a:pt x="1880" y="1127"/>
                  </a:lnTo>
                  <a:lnTo>
                    <a:pt x="1878" y="1127"/>
                  </a:lnTo>
                  <a:lnTo>
                    <a:pt x="1877" y="1127"/>
                  </a:lnTo>
                  <a:lnTo>
                    <a:pt x="1875" y="1127"/>
                  </a:lnTo>
                  <a:lnTo>
                    <a:pt x="1873" y="1126"/>
                  </a:lnTo>
                  <a:lnTo>
                    <a:pt x="1872" y="1126"/>
                  </a:lnTo>
                  <a:lnTo>
                    <a:pt x="1868" y="1125"/>
                  </a:lnTo>
                  <a:lnTo>
                    <a:pt x="1864" y="1124"/>
                  </a:lnTo>
                  <a:lnTo>
                    <a:pt x="1861" y="1123"/>
                  </a:lnTo>
                  <a:lnTo>
                    <a:pt x="1858" y="1122"/>
                  </a:lnTo>
                  <a:lnTo>
                    <a:pt x="1855" y="1121"/>
                  </a:lnTo>
                  <a:lnTo>
                    <a:pt x="1852" y="1119"/>
                  </a:lnTo>
                  <a:lnTo>
                    <a:pt x="1849" y="1117"/>
                  </a:lnTo>
                  <a:lnTo>
                    <a:pt x="1846" y="1114"/>
                  </a:lnTo>
                  <a:lnTo>
                    <a:pt x="1843" y="1112"/>
                  </a:lnTo>
                  <a:lnTo>
                    <a:pt x="1840" y="1109"/>
                  </a:lnTo>
                  <a:lnTo>
                    <a:pt x="1838" y="1106"/>
                  </a:lnTo>
                  <a:lnTo>
                    <a:pt x="1836" y="1103"/>
                  </a:lnTo>
                  <a:lnTo>
                    <a:pt x="1834" y="1099"/>
                  </a:lnTo>
                  <a:lnTo>
                    <a:pt x="1832" y="1095"/>
                  </a:lnTo>
                  <a:lnTo>
                    <a:pt x="1830" y="1092"/>
                  </a:lnTo>
                  <a:lnTo>
                    <a:pt x="1829" y="1088"/>
                  </a:lnTo>
                  <a:lnTo>
                    <a:pt x="1826" y="1080"/>
                  </a:lnTo>
                  <a:lnTo>
                    <a:pt x="1825" y="1073"/>
                  </a:lnTo>
                  <a:lnTo>
                    <a:pt x="1823" y="1065"/>
                  </a:lnTo>
                  <a:lnTo>
                    <a:pt x="1823" y="1058"/>
                  </a:lnTo>
                  <a:lnTo>
                    <a:pt x="1823" y="1050"/>
                  </a:lnTo>
                  <a:lnTo>
                    <a:pt x="1824" y="1044"/>
                  </a:lnTo>
                  <a:lnTo>
                    <a:pt x="1825" y="1037"/>
                  </a:lnTo>
                  <a:lnTo>
                    <a:pt x="1826" y="1030"/>
                  </a:lnTo>
                  <a:lnTo>
                    <a:pt x="1828" y="1024"/>
                  </a:lnTo>
                  <a:lnTo>
                    <a:pt x="1831" y="1017"/>
                  </a:lnTo>
                  <a:lnTo>
                    <a:pt x="1834" y="1011"/>
                  </a:lnTo>
                  <a:lnTo>
                    <a:pt x="1837" y="1005"/>
                  </a:lnTo>
                  <a:lnTo>
                    <a:pt x="1840" y="1002"/>
                  </a:lnTo>
                  <a:lnTo>
                    <a:pt x="1842" y="999"/>
                  </a:lnTo>
                  <a:lnTo>
                    <a:pt x="1844" y="996"/>
                  </a:lnTo>
                  <a:lnTo>
                    <a:pt x="1847" y="994"/>
                  </a:lnTo>
                  <a:lnTo>
                    <a:pt x="1850" y="991"/>
                  </a:lnTo>
                  <a:lnTo>
                    <a:pt x="1853" y="989"/>
                  </a:lnTo>
                  <a:lnTo>
                    <a:pt x="1856" y="987"/>
                  </a:lnTo>
                  <a:lnTo>
                    <a:pt x="1859" y="985"/>
                  </a:lnTo>
                  <a:lnTo>
                    <a:pt x="1862" y="983"/>
                  </a:lnTo>
                  <a:lnTo>
                    <a:pt x="1865" y="982"/>
                  </a:lnTo>
                  <a:lnTo>
                    <a:pt x="1869" y="981"/>
                  </a:lnTo>
                  <a:lnTo>
                    <a:pt x="1872" y="980"/>
                  </a:lnTo>
                  <a:lnTo>
                    <a:pt x="1876" y="979"/>
                  </a:lnTo>
                  <a:lnTo>
                    <a:pt x="1880" y="979"/>
                  </a:lnTo>
                  <a:lnTo>
                    <a:pt x="1883" y="978"/>
                  </a:lnTo>
                  <a:lnTo>
                    <a:pt x="1887" y="978"/>
                  </a:lnTo>
                  <a:lnTo>
                    <a:pt x="1891" y="978"/>
                  </a:lnTo>
                  <a:lnTo>
                    <a:pt x="1895" y="978"/>
                  </a:lnTo>
                  <a:lnTo>
                    <a:pt x="1898" y="979"/>
                  </a:lnTo>
                  <a:lnTo>
                    <a:pt x="1902" y="979"/>
                  </a:lnTo>
                  <a:lnTo>
                    <a:pt x="1905" y="981"/>
                  </a:lnTo>
                  <a:lnTo>
                    <a:pt x="1909" y="981"/>
                  </a:lnTo>
                  <a:lnTo>
                    <a:pt x="1912" y="983"/>
                  </a:lnTo>
                  <a:lnTo>
                    <a:pt x="1916" y="984"/>
                  </a:lnTo>
                  <a:lnTo>
                    <a:pt x="1919" y="986"/>
                  </a:lnTo>
                  <a:lnTo>
                    <a:pt x="1922" y="988"/>
                  </a:lnTo>
                  <a:lnTo>
                    <a:pt x="1925" y="990"/>
                  </a:lnTo>
                  <a:lnTo>
                    <a:pt x="1928" y="992"/>
                  </a:lnTo>
                  <a:lnTo>
                    <a:pt x="1930" y="994"/>
                  </a:lnTo>
                  <a:lnTo>
                    <a:pt x="1933" y="997"/>
                  </a:lnTo>
                  <a:lnTo>
                    <a:pt x="1935" y="1000"/>
                  </a:lnTo>
                  <a:lnTo>
                    <a:pt x="1937" y="1003"/>
                  </a:lnTo>
                  <a:lnTo>
                    <a:pt x="1941" y="1003"/>
                  </a:lnTo>
                  <a:lnTo>
                    <a:pt x="1942" y="1000"/>
                  </a:lnTo>
                  <a:lnTo>
                    <a:pt x="1943" y="996"/>
                  </a:lnTo>
                  <a:lnTo>
                    <a:pt x="1943" y="993"/>
                  </a:lnTo>
                  <a:lnTo>
                    <a:pt x="1944" y="990"/>
                  </a:lnTo>
                  <a:lnTo>
                    <a:pt x="1945" y="987"/>
                  </a:lnTo>
                  <a:lnTo>
                    <a:pt x="1946" y="984"/>
                  </a:lnTo>
                  <a:lnTo>
                    <a:pt x="1947" y="981"/>
                  </a:lnTo>
                  <a:lnTo>
                    <a:pt x="1948" y="977"/>
                  </a:lnTo>
                  <a:lnTo>
                    <a:pt x="1941" y="974"/>
                  </a:lnTo>
                  <a:lnTo>
                    <a:pt x="1933" y="971"/>
                  </a:lnTo>
                  <a:lnTo>
                    <a:pt x="1926" y="968"/>
                  </a:lnTo>
                  <a:lnTo>
                    <a:pt x="1919" y="966"/>
                  </a:lnTo>
                  <a:lnTo>
                    <a:pt x="1911" y="964"/>
                  </a:lnTo>
                  <a:lnTo>
                    <a:pt x="1903" y="963"/>
                  </a:lnTo>
                  <a:lnTo>
                    <a:pt x="1895" y="962"/>
                  </a:lnTo>
                  <a:lnTo>
                    <a:pt x="1887" y="962"/>
                  </a:lnTo>
                  <a:close/>
                  <a:moveTo>
                    <a:pt x="2654" y="962"/>
                  </a:moveTo>
                  <a:lnTo>
                    <a:pt x="2648" y="962"/>
                  </a:lnTo>
                  <a:lnTo>
                    <a:pt x="2643" y="963"/>
                  </a:lnTo>
                  <a:lnTo>
                    <a:pt x="2638" y="964"/>
                  </a:lnTo>
                  <a:lnTo>
                    <a:pt x="2633" y="965"/>
                  </a:lnTo>
                  <a:lnTo>
                    <a:pt x="2628" y="966"/>
                  </a:lnTo>
                  <a:lnTo>
                    <a:pt x="2624" y="968"/>
                  </a:lnTo>
                  <a:lnTo>
                    <a:pt x="2619" y="971"/>
                  </a:lnTo>
                  <a:lnTo>
                    <a:pt x="2615" y="975"/>
                  </a:lnTo>
                  <a:lnTo>
                    <a:pt x="2610" y="979"/>
                  </a:lnTo>
                  <a:lnTo>
                    <a:pt x="2606" y="983"/>
                  </a:lnTo>
                  <a:lnTo>
                    <a:pt x="2602" y="988"/>
                  </a:lnTo>
                  <a:lnTo>
                    <a:pt x="2600" y="992"/>
                  </a:lnTo>
                  <a:lnTo>
                    <a:pt x="2598" y="997"/>
                  </a:lnTo>
                  <a:lnTo>
                    <a:pt x="2596" y="1003"/>
                  </a:lnTo>
                  <a:lnTo>
                    <a:pt x="2596" y="1009"/>
                  </a:lnTo>
                  <a:lnTo>
                    <a:pt x="2595" y="1015"/>
                  </a:lnTo>
                  <a:lnTo>
                    <a:pt x="2595" y="1020"/>
                  </a:lnTo>
                  <a:lnTo>
                    <a:pt x="2596" y="1026"/>
                  </a:lnTo>
                  <a:lnTo>
                    <a:pt x="2598" y="1031"/>
                  </a:lnTo>
                  <a:lnTo>
                    <a:pt x="2599" y="1036"/>
                  </a:lnTo>
                  <a:lnTo>
                    <a:pt x="2602" y="1041"/>
                  </a:lnTo>
                  <a:lnTo>
                    <a:pt x="2605" y="1046"/>
                  </a:lnTo>
                  <a:lnTo>
                    <a:pt x="2607" y="1048"/>
                  </a:lnTo>
                  <a:lnTo>
                    <a:pt x="2608" y="1050"/>
                  </a:lnTo>
                  <a:lnTo>
                    <a:pt x="2611" y="1052"/>
                  </a:lnTo>
                  <a:lnTo>
                    <a:pt x="2613" y="1053"/>
                  </a:lnTo>
                  <a:lnTo>
                    <a:pt x="2615" y="1055"/>
                  </a:lnTo>
                  <a:lnTo>
                    <a:pt x="2618" y="1056"/>
                  </a:lnTo>
                  <a:lnTo>
                    <a:pt x="2620" y="1058"/>
                  </a:lnTo>
                  <a:lnTo>
                    <a:pt x="2623" y="1060"/>
                  </a:lnTo>
                  <a:lnTo>
                    <a:pt x="2625" y="1062"/>
                  </a:lnTo>
                  <a:lnTo>
                    <a:pt x="2628" y="1063"/>
                  </a:lnTo>
                  <a:lnTo>
                    <a:pt x="2630" y="1064"/>
                  </a:lnTo>
                  <a:lnTo>
                    <a:pt x="2633" y="1065"/>
                  </a:lnTo>
                  <a:lnTo>
                    <a:pt x="2637" y="1067"/>
                  </a:lnTo>
                  <a:lnTo>
                    <a:pt x="2641" y="1069"/>
                  </a:lnTo>
                  <a:lnTo>
                    <a:pt x="2644" y="1071"/>
                  </a:lnTo>
                  <a:lnTo>
                    <a:pt x="2648" y="1073"/>
                  </a:lnTo>
                  <a:lnTo>
                    <a:pt x="2651" y="1075"/>
                  </a:lnTo>
                  <a:lnTo>
                    <a:pt x="2655" y="1077"/>
                  </a:lnTo>
                  <a:lnTo>
                    <a:pt x="2658" y="1079"/>
                  </a:lnTo>
                  <a:lnTo>
                    <a:pt x="2661" y="1082"/>
                  </a:lnTo>
                  <a:lnTo>
                    <a:pt x="2664" y="1084"/>
                  </a:lnTo>
                  <a:lnTo>
                    <a:pt x="2666" y="1086"/>
                  </a:lnTo>
                  <a:lnTo>
                    <a:pt x="2667" y="1088"/>
                  </a:lnTo>
                  <a:lnTo>
                    <a:pt x="2669" y="1090"/>
                  </a:lnTo>
                  <a:lnTo>
                    <a:pt x="2670" y="1093"/>
                  </a:lnTo>
                  <a:lnTo>
                    <a:pt x="2671" y="1095"/>
                  </a:lnTo>
                  <a:lnTo>
                    <a:pt x="2671" y="1098"/>
                  </a:lnTo>
                  <a:lnTo>
                    <a:pt x="2671" y="1101"/>
                  </a:lnTo>
                  <a:lnTo>
                    <a:pt x="2671" y="1105"/>
                  </a:lnTo>
                  <a:lnTo>
                    <a:pt x="2671" y="1107"/>
                  </a:lnTo>
                  <a:lnTo>
                    <a:pt x="2670" y="1110"/>
                  </a:lnTo>
                  <a:lnTo>
                    <a:pt x="2669" y="1113"/>
                  </a:lnTo>
                  <a:lnTo>
                    <a:pt x="2667" y="1115"/>
                  </a:lnTo>
                  <a:lnTo>
                    <a:pt x="2666" y="1117"/>
                  </a:lnTo>
                  <a:lnTo>
                    <a:pt x="2664" y="1119"/>
                  </a:lnTo>
                  <a:lnTo>
                    <a:pt x="2662" y="1121"/>
                  </a:lnTo>
                  <a:lnTo>
                    <a:pt x="2660" y="1122"/>
                  </a:lnTo>
                  <a:lnTo>
                    <a:pt x="2658" y="1123"/>
                  </a:lnTo>
                  <a:lnTo>
                    <a:pt x="2655" y="1125"/>
                  </a:lnTo>
                  <a:lnTo>
                    <a:pt x="2652" y="1125"/>
                  </a:lnTo>
                  <a:lnTo>
                    <a:pt x="2650" y="1126"/>
                  </a:lnTo>
                  <a:lnTo>
                    <a:pt x="2647" y="1127"/>
                  </a:lnTo>
                  <a:lnTo>
                    <a:pt x="2644" y="1127"/>
                  </a:lnTo>
                  <a:lnTo>
                    <a:pt x="2641" y="1127"/>
                  </a:lnTo>
                  <a:lnTo>
                    <a:pt x="2638" y="1127"/>
                  </a:lnTo>
                  <a:lnTo>
                    <a:pt x="2635" y="1127"/>
                  </a:lnTo>
                  <a:lnTo>
                    <a:pt x="2632" y="1126"/>
                  </a:lnTo>
                  <a:lnTo>
                    <a:pt x="2629" y="1125"/>
                  </a:lnTo>
                  <a:lnTo>
                    <a:pt x="2626" y="1124"/>
                  </a:lnTo>
                  <a:lnTo>
                    <a:pt x="2623" y="1123"/>
                  </a:lnTo>
                  <a:lnTo>
                    <a:pt x="2621" y="1122"/>
                  </a:lnTo>
                  <a:lnTo>
                    <a:pt x="2618" y="1120"/>
                  </a:lnTo>
                  <a:lnTo>
                    <a:pt x="2616" y="1118"/>
                  </a:lnTo>
                  <a:lnTo>
                    <a:pt x="2614" y="1116"/>
                  </a:lnTo>
                  <a:lnTo>
                    <a:pt x="2613" y="1114"/>
                  </a:lnTo>
                  <a:lnTo>
                    <a:pt x="2611" y="1111"/>
                  </a:lnTo>
                  <a:lnTo>
                    <a:pt x="2609" y="1109"/>
                  </a:lnTo>
                  <a:lnTo>
                    <a:pt x="2608" y="1106"/>
                  </a:lnTo>
                  <a:lnTo>
                    <a:pt x="2607" y="1103"/>
                  </a:lnTo>
                  <a:lnTo>
                    <a:pt x="2606" y="1100"/>
                  </a:lnTo>
                  <a:lnTo>
                    <a:pt x="2601" y="1100"/>
                  </a:lnTo>
                  <a:lnTo>
                    <a:pt x="2601" y="1104"/>
                  </a:lnTo>
                  <a:lnTo>
                    <a:pt x="2600" y="1108"/>
                  </a:lnTo>
                  <a:lnTo>
                    <a:pt x="2599" y="1112"/>
                  </a:lnTo>
                  <a:lnTo>
                    <a:pt x="2598" y="1116"/>
                  </a:lnTo>
                  <a:lnTo>
                    <a:pt x="2597" y="1120"/>
                  </a:lnTo>
                  <a:lnTo>
                    <a:pt x="2596" y="1124"/>
                  </a:lnTo>
                  <a:lnTo>
                    <a:pt x="2595" y="1128"/>
                  </a:lnTo>
                  <a:lnTo>
                    <a:pt x="2594" y="1132"/>
                  </a:lnTo>
                  <a:lnTo>
                    <a:pt x="2598" y="1135"/>
                  </a:lnTo>
                  <a:lnTo>
                    <a:pt x="2603" y="1136"/>
                  </a:lnTo>
                  <a:lnTo>
                    <a:pt x="2609" y="1138"/>
                  </a:lnTo>
                  <a:lnTo>
                    <a:pt x="2614" y="1140"/>
                  </a:lnTo>
                  <a:lnTo>
                    <a:pt x="2619" y="1141"/>
                  </a:lnTo>
                  <a:lnTo>
                    <a:pt x="2624" y="1142"/>
                  </a:lnTo>
                  <a:lnTo>
                    <a:pt x="2630" y="1142"/>
                  </a:lnTo>
                  <a:lnTo>
                    <a:pt x="2635" y="1142"/>
                  </a:lnTo>
                  <a:lnTo>
                    <a:pt x="2639" y="1142"/>
                  </a:lnTo>
                  <a:lnTo>
                    <a:pt x="2644" y="1142"/>
                  </a:lnTo>
                  <a:lnTo>
                    <a:pt x="2648" y="1142"/>
                  </a:lnTo>
                  <a:lnTo>
                    <a:pt x="2652" y="1141"/>
                  </a:lnTo>
                  <a:lnTo>
                    <a:pt x="2657" y="1140"/>
                  </a:lnTo>
                  <a:lnTo>
                    <a:pt x="2661" y="1139"/>
                  </a:lnTo>
                  <a:lnTo>
                    <a:pt x="2665" y="1138"/>
                  </a:lnTo>
                  <a:lnTo>
                    <a:pt x="2669" y="1136"/>
                  </a:lnTo>
                  <a:lnTo>
                    <a:pt x="2674" y="1134"/>
                  </a:lnTo>
                  <a:lnTo>
                    <a:pt x="2678" y="1131"/>
                  </a:lnTo>
                  <a:lnTo>
                    <a:pt x="2682" y="1129"/>
                  </a:lnTo>
                  <a:lnTo>
                    <a:pt x="2685" y="1126"/>
                  </a:lnTo>
                  <a:lnTo>
                    <a:pt x="2688" y="1123"/>
                  </a:lnTo>
                  <a:lnTo>
                    <a:pt x="2691" y="1120"/>
                  </a:lnTo>
                  <a:lnTo>
                    <a:pt x="2694" y="1116"/>
                  </a:lnTo>
                  <a:lnTo>
                    <a:pt x="2696" y="1111"/>
                  </a:lnTo>
                  <a:lnTo>
                    <a:pt x="2697" y="1108"/>
                  </a:lnTo>
                  <a:lnTo>
                    <a:pt x="2699" y="1106"/>
                  </a:lnTo>
                  <a:lnTo>
                    <a:pt x="2700" y="1103"/>
                  </a:lnTo>
                  <a:lnTo>
                    <a:pt x="2701" y="1100"/>
                  </a:lnTo>
                  <a:lnTo>
                    <a:pt x="2701" y="1097"/>
                  </a:lnTo>
                  <a:lnTo>
                    <a:pt x="2702" y="1093"/>
                  </a:lnTo>
                  <a:lnTo>
                    <a:pt x="2702" y="1090"/>
                  </a:lnTo>
                  <a:lnTo>
                    <a:pt x="2702" y="1087"/>
                  </a:lnTo>
                  <a:lnTo>
                    <a:pt x="2702" y="1084"/>
                  </a:lnTo>
                  <a:lnTo>
                    <a:pt x="2702" y="1082"/>
                  </a:lnTo>
                  <a:lnTo>
                    <a:pt x="2702" y="1079"/>
                  </a:lnTo>
                  <a:lnTo>
                    <a:pt x="2701" y="1076"/>
                  </a:lnTo>
                  <a:lnTo>
                    <a:pt x="2701" y="1073"/>
                  </a:lnTo>
                  <a:lnTo>
                    <a:pt x="2700" y="1070"/>
                  </a:lnTo>
                  <a:lnTo>
                    <a:pt x="2699" y="1067"/>
                  </a:lnTo>
                  <a:lnTo>
                    <a:pt x="2698" y="1065"/>
                  </a:lnTo>
                  <a:lnTo>
                    <a:pt x="2697" y="1062"/>
                  </a:lnTo>
                  <a:lnTo>
                    <a:pt x="2695" y="1059"/>
                  </a:lnTo>
                  <a:lnTo>
                    <a:pt x="2693" y="1057"/>
                  </a:lnTo>
                  <a:lnTo>
                    <a:pt x="2691" y="1054"/>
                  </a:lnTo>
                  <a:lnTo>
                    <a:pt x="2686" y="1050"/>
                  </a:lnTo>
                  <a:lnTo>
                    <a:pt x="2681" y="1046"/>
                  </a:lnTo>
                  <a:lnTo>
                    <a:pt x="2675" y="1042"/>
                  </a:lnTo>
                  <a:lnTo>
                    <a:pt x="2669" y="1039"/>
                  </a:lnTo>
                  <a:lnTo>
                    <a:pt x="2663" y="1035"/>
                  </a:lnTo>
                  <a:lnTo>
                    <a:pt x="2657" y="1032"/>
                  </a:lnTo>
                  <a:lnTo>
                    <a:pt x="2650" y="1029"/>
                  </a:lnTo>
                  <a:lnTo>
                    <a:pt x="2645" y="1026"/>
                  </a:lnTo>
                  <a:lnTo>
                    <a:pt x="2639" y="1022"/>
                  </a:lnTo>
                  <a:lnTo>
                    <a:pt x="2635" y="1019"/>
                  </a:lnTo>
                  <a:lnTo>
                    <a:pt x="2632" y="1017"/>
                  </a:lnTo>
                  <a:lnTo>
                    <a:pt x="2631" y="1015"/>
                  </a:lnTo>
                  <a:lnTo>
                    <a:pt x="2629" y="1013"/>
                  </a:lnTo>
                  <a:lnTo>
                    <a:pt x="2628" y="1011"/>
                  </a:lnTo>
                  <a:lnTo>
                    <a:pt x="2626" y="1009"/>
                  </a:lnTo>
                  <a:lnTo>
                    <a:pt x="2626" y="1007"/>
                  </a:lnTo>
                  <a:lnTo>
                    <a:pt x="2625" y="1004"/>
                  </a:lnTo>
                  <a:lnTo>
                    <a:pt x="2625" y="1002"/>
                  </a:lnTo>
                  <a:lnTo>
                    <a:pt x="2625" y="1000"/>
                  </a:lnTo>
                  <a:lnTo>
                    <a:pt x="2626" y="997"/>
                  </a:lnTo>
                  <a:lnTo>
                    <a:pt x="2626" y="994"/>
                  </a:lnTo>
                  <a:lnTo>
                    <a:pt x="2627" y="992"/>
                  </a:lnTo>
                  <a:lnTo>
                    <a:pt x="2628" y="990"/>
                  </a:lnTo>
                  <a:lnTo>
                    <a:pt x="2629" y="988"/>
                  </a:lnTo>
                  <a:lnTo>
                    <a:pt x="2631" y="986"/>
                  </a:lnTo>
                  <a:lnTo>
                    <a:pt x="2633" y="985"/>
                  </a:lnTo>
                  <a:lnTo>
                    <a:pt x="2635" y="983"/>
                  </a:lnTo>
                  <a:lnTo>
                    <a:pt x="2637" y="981"/>
                  </a:lnTo>
                  <a:lnTo>
                    <a:pt x="2640" y="980"/>
                  </a:lnTo>
                  <a:lnTo>
                    <a:pt x="2642" y="979"/>
                  </a:lnTo>
                  <a:lnTo>
                    <a:pt x="2645" y="978"/>
                  </a:lnTo>
                  <a:lnTo>
                    <a:pt x="2647" y="978"/>
                  </a:lnTo>
                  <a:lnTo>
                    <a:pt x="2650" y="977"/>
                  </a:lnTo>
                  <a:lnTo>
                    <a:pt x="2653" y="977"/>
                  </a:lnTo>
                  <a:lnTo>
                    <a:pt x="2656" y="977"/>
                  </a:lnTo>
                  <a:lnTo>
                    <a:pt x="2658" y="978"/>
                  </a:lnTo>
                  <a:lnTo>
                    <a:pt x="2661" y="978"/>
                  </a:lnTo>
                  <a:lnTo>
                    <a:pt x="2663" y="979"/>
                  </a:lnTo>
                  <a:lnTo>
                    <a:pt x="2667" y="981"/>
                  </a:lnTo>
                  <a:lnTo>
                    <a:pt x="2671" y="983"/>
                  </a:lnTo>
                  <a:lnTo>
                    <a:pt x="2674" y="987"/>
                  </a:lnTo>
                  <a:lnTo>
                    <a:pt x="2678" y="990"/>
                  </a:lnTo>
                  <a:lnTo>
                    <a:pt x="2680" y="994"/>
                  </a:lnTo>
                  <a:lnTo>
                    <a:pt x="2682" y="999"/>
                  </a:lnTo>
                  <a:lnTo>
                    <a:pt x="2686" y="999"/>
                  </a:lnTo>
                  <a:lnTo>
                    <a:pt x="2687" y="996"/>
                  </a:lnTo>
                  <a:lnTo>
                    <a:pt x="2688" y="993"/>
                  </a:lnTo>
                  <a:lnTo>
                    <a:pt x="2689" y="990"/>
                  </a:lnTo>
                  <a:lnTo>
                    <a:pt x="2690" y="987"/>
                  </a:lnTo>
                  <a:lnTo>
                    <a:pt x="2691" y="983"/>
                  </a:lnTo>
                  <a:lnTo>
                    <a:pt x="2692" y="980"/>
                  </a:lnTo>
                  <a:lnTo>
                    <a:pt x="2693" y="977"/>
                  </a:lnTo>
                  <a:lnTo>
                    <a:pt x="2694" y="974"/>
                  </a:lnTo>
                  <a:lnTo>
                    <a:pt x="2694" y="974"/>
                  </a:lnTo>
                  <a:lnTo>
                    <a:pt x="2693" y="974"/>
                  </a:lnTo>
                  <a:lnTo>
                    <a:pt x="2693" y="974"/>
                  </a:lnTo>
                  <a:lnTo>
                    <a:pt x="2693" y="973"/>
                  </a:lnTo>
                  <a:lnTo>
                    <a:pt x="2693" y="973"/>
                  </a:lnTo>
                  <a:lnTo>
                    <a:pt x="2693" y="973"/>
                  </a:lnTo>
                  <a:lnTo>
                    <a:pt x="2692" y="973"/>
                  </a:lnTo>
                  <a:lnTo>
                    <a:pt x="2692" y="972"/>
                  </a:lnTo>
                  <a:lnTo>
                    <a:pt x="2688" y="970"/>
                  </a:lnTo>
                  <a:lnTo>
                    <a:pt x="2683" y="968"/>
                  </a:lnTo>
                  <a:lnTo>
                    <a:pt x="2678" y="966"/>
                  </a:lnTo>
                  <a:lnTo>
                    <a:pt x="2674" y="964"/>
                  </a:lnTo>
                  <a:lnTo>
                    <a:pt x="2669" y="964"/>
                  </a:lnTo>
                  <a:lnTo>
                    <a:pt x="2664" y="963"/>
                  </a:lnTo>
                  <a:lnTo>
                    <a:pt x="2659" y="962"/>
                  </a:lnTo>
                  <a:lnTo>
                    <a:pt x="2654" y="962"/>
                  </a:lnTo>
                  <a:close/>
                  <a:moveTo>
                    <a:pt x="4278" y="962"/>
                  </a:moveTo>
                  <a:lnTo>
                    <a:pt x="4272" y="962"/>
                  </a:lnTo>
                  <a:lnTo>
                    <a:pt x="4267" y="963"/>
                  </a:lnTo>
                  <a:lnTo>
                    <a:pt x="4262" y="964"/>
                  </a:lnTo>
                  <a:lnTo>
                    <a:pt x="4257" y="965"/>
                  </a:lnTo>
                  <a:lnTo>
                    <a:pt x="4253" y="966"/>
                  </a:lnTo>
                  <a:lnTo>
                    <a:pt x="4248" y="968"/>
                  </a:lnTo>
                  <a:lnTo>
                    <a:pt x="4243" y="971"/>
                  </a:lnTo>
                  <a:lnTo>
                    <a:pt x="4239" y="975"/>
                  </a:lnTo>
                  <a:lnTo>
                    <a:pt x="4234" y="979"/>
                  </a:lnTo>
                  <a:lnTo>
                    <a:pt x="4230" y="983"/>
                  </a:lnTo>
                  <a:lnTo>
                    <a:pt x="4227" y="988"/>
                  </a:lnTo>
                  <a:lnTo>
                    <a:pt x="4224" y="992"/>
                  </a:lnTo>
                  <a:lnTo>
                    <a:pt x="4222" y="997"/>
                  </a:lnTo>
                  <a:lnTo>
                    <a:pt x="4220" y="1003"/>
                  </a:lnTo>
                  <a:lnTo>
                    <a:pt x="4220" y="1009"/>
                  </a:lnTo>
                  <a:lnTo>
                    <a:pt x="4220" y="1015"/>
                  </a:lnTo>
                  <a:lnTo>
                    <a:pt x="4220" y="1020"/>
                  </a:lnTo>
                  <a:lnTo>
                    <a:pt x="4220" y="1026"/>
                  </a:lnTo>
                  <a:lnTo>
                    <a:pt x="4222" y="1031"/>
                  </a:lnTo>
                  <a:lnTo>
                    <a:pt x="4223" y="1036"/>
                  </a:lnTo>
                  <a:lnTo>
                    <a:pt x="4226" y="1041"/>
                  </a:lnTo>
                  <a:lnTo>
                    <a:pt x="4229" y="1046"/>
                  </a:lnTo>
                  <a:lnTo>
                    <a:pt x="4231" y="1048"/>
                  </a:lnTo>
                  <a:lnTo>
                    <a:pt x="4233" y="1050"/>
                  </a:lnTo>
                  <a:lnTo>
                    <a:pt x="4235" y="1052"/>
                  </a:lnTo>
                  <a:lnTo>
                    <a:pt x="4237" y="1053"/>
                  </a:lnTo>
                  <a:lnTo>
                    <a:pt x="4239" y="1055"/>
                  </a:lnTo>
                  <a:lnTo>
                    <a:pt x="4242" y="1056"/>
                  </a:lnTo>
                  <a:lnTo>
                    <a:pt x="4244" y="1058"/>
                  </a:lnTo>
                  <a:lnTo>
                    <a:pt x="4247" y="1060"/>
                  </a:lnTo>
                  <a:lnTo>
                    <a:pt x="4250" y="1062"/>
                  </a:lnTo>
                  <a:lnTo>
                    <a:pt x="4252" y="1063"/>
                  </a:lnTo>
                  <a:lnTo>
                    <a:pt x="4255" y="1064"/>
                  </a:lnTo>
                  <a:lnTo>
                    <a:pt x="4257" y="1065"/>
                  </a:lnTo>
                  <a:lnTo>
                    <a:pt x="4261" y="1067"/>
                  </a:lnTo>
                  <a:lnTo>
                    <a:pt x="4265" y="1069"/>
                  </a:lnTo>
                  <a:lnTo>
                    <a:pt x="4268" y="1071"/>
                  </a:lnTo>
                  <a:lnTo>
                    <a:pt x="4272" y="1073"/>
                  </a:lnTo>
                  <a:lnTo>
                    <a:pt x="4276" y="1075"/>
                  </a:lnTo>
                  <a:lnTo>
                    <a:pt x="4279" y="1077"/>
                  </a:lnTo>
                  <a:lnTo>
                    <a:pt x="4283" y="1079"/>
                  </a:lnTo>
                  <a:lnTo>
                    <a:pt x="4286" y="1082"/>
                  </a:lnTo>
                  <a:lnTo>
                    <a:pt x="4288" y="1084"/>
                  </a:lnTo>
                  <a:lnTo>
                    <a:pt x="4290" y="1086"/>
                  </a:lnTo>
                  <a:lnTo>
                    <a:pt x="4291" y="1088"/>
                  </a:lnTo>
                  <a:lnTo>
                    <a:pt x="4293" y="1090"/>
                  </a:lnTo>
                  <a:lnTo>
                    <a:pt x="4294" y="1093"/>
                  </a:lnTo>
                  <a:lnTo>
                    <a:pt x="4294" y="1095"/>
                  </a:lnTo>
                  <a:lnTo>
                    <a:pt x="4295" y="1098"/>
                  </a:lnTo>
                  <a:lnTo>
                    <a:pt x="4295" y="1101"/>
                  </a:lnTo>
                  <a:lnTo>
                    <a:pt x="4295" y="1105"/>
                  </a:lnTo>
                  <a:lnTo>
                    <a:pt x="4294" y="1107"/>
                  </a:lnTo>
                  <a:lnTo>
                    <a:pt x="4294" y="1110"/>
                  </a:lnTo>
                  <a:lnTo>
                    <a:pt x="4293" y="1113"/>
                  </a:lnTo>
                  <a:lnTo>
                    <a:pt x="4292" y="1115"/>
                  </a:lnTo>
                  <a:lnTo>
                    <a:pt x="4290" y="1117"/>
                  </a:lnTo>
                  <a:lnTo>
                    <a:pt x="4288" y="1119"/>
                  </a:lnTo>
                  <a:lnTo>
                    <a:pt x="4286" y="1121"/>
                  </a:lnTo>
                  <a:lnTo>
                    <a:pt x="4284" y="1122"/>
                  </a:lnTo>
                  <a:lnTo>
                    <a:pt x="4282" y="1123"/>
                  </a:lnTo>
                  <a:lnTo>
                    <a:pt x="4279" y="1125"/>
                  </a:lnTo>
                  <a:lnTo>
                    <a:pt x="4277" y="1125"/>
                  </a:lnTo>
                  <a:lnTo>
                    <a:pt x="4274" y="1126"/>
                  </a:lnTo>
                  <a:lnTo>
                    <a:pt x="4271" y="1127"/>
                  </a:lnTo>
                  <a:lnTo>
                    <a:pt x="4268" y="1127"/>
                  </a:lnTo>
                  <a:lnTo>
                    <a:pt x="4266" y="1127"/>
                  </a:lnTo>
                  <a:lnTo>
                    <a:pt x="4262" y="1127"/>
                  </a:lnTo>
                  <a:lnTo>
                    <a:pt x="4259" y="1127"/>
                  </a:lnTo>
                  <a:lnTo>
                    <a:pt x="4256" y="1126"/>
                  </a:lnTo>
                  <a:lnTo>
                    <a:pt x="4253" y="1125"/>
                  </a:lnTo>
                  <a:lnTo>
                    <a:pt x="4250" y="1124"/>
                  </a:lnTo>
                  <a:lnTo>
                    <a:pt x="4248" y="1123"/>
                  </a:lnTo>
                  <a:lnTo>
                    <a:pt x="4245" y="1122"/>
                  </a:lnTo>
                  <a:lnTo>
                    <a:pt x="4243" y="1120"/>
                  </a:lnTo>
                  <a:lnTo>
                    <a:pt x="4240" y="1118"/>
                  </a:lnTo>
                  <a:lnTo>
                    <a:pt x="4238" y="1116"/>
                  </a:lnTo>
                  <a:lnTo>
                    <a:pt x="4236" y="1114"/>
                  </a:lnTo>
                  <a:lnTo>
                    <a:pt x="4235" y="1111"/>
                  </a:lnTo>
                  <a:lnTo>
                    <a:pt x="4233" y="1109"/>
                  </a:lnTo>
                  <a:lnTo>
                    <a:pt x="4232" y="1106"/>
                  </a:lnTo>
                  <a:lnTo>
                    <a:pt x="4231" y="1103"/>
                  </a:lnTo>
                  <a:lnTo>
                    <a:pt x="4230" y="1100"/>
                  </a:lnTo>
                  <a:lnTo>
                    <a:pt x="4225" y="1100"/>
                  </a:lnTo>
                  <a:lnTo>
                    <a:pt x="4225" y="1104"/>
                  </a:lnTo>
                  <a:lnTo>
                    <a:pt x="4224" y="1108"/>
                  </a:lnTo>
                  <a:lnTo>
                    <a:pt x="4223" y="1112"/>
                  </a:lnTo>
                  <a:lnTo>
                    <a:pt x="4222" y="1116"/>
                  </a:lnTo>
                  <a:lnTo>
                    <a:pt x="4222" y="1120"/>
                  </a:lnTo>
                  <a:lnTo>
                    <a:pt x="4220" y="1124"/>
                  </a:lnTo>
                  <a:lnTo>
                    <a:pt x="4219" y="1128"/>
                  </a:lnTo>
                  <a:lnTo>
                    <a:pt x="4218" y="1132"/>
                  </a:lnTo>
                  <a:lnTo>
                    <a:pt x="4223" y="1135"/>
                  </a:lnTo>
                  <a:lnTo>
                    <a:pt x="4227" y="1136"/>
                  </a:lnTo>
                  <a:lnTo>
                    <a:pt x="4233" y="1138"/>
                  </a:lnTo>
                  <a:lnTo>
                    <a:pt x="4238" y="1140"/>
                  </a:lnTo>
                  <a:lnTo>
                    <a:pt x="4243" y="1141"/>
                  </a:lnTo>
                  <a:lnTo>
                    <a:pt x="4248" y="1142"/>
                  </a:lnTo>
                  <a:lnTo>
                    <a:pt x="4254" y="1142"/>
                  </a:lnTo>
                  <a:lnTo>
                    <a:pt x="4259" y="1142"/>
                  </a:lnTo>
                  <a:lnTo>
                    <a:pt x="4264" y="1142"/>
                  </a:lnTo>
                  <a:lnTo>
                    <a:pt x="4268" y="1142"/>
                  </a:lnTo>
                  <a:lnTo>
                    <a:pt x="4272" y="1142"/>
                  </a:lnTo>
                  <a:lnTo>
                    <a:pt x="4277" y="1141"/>
                  </a:lnTo>
                  <a:lnTo>
                    <a:pt x="4281" y="1140"/>
                  </a:lnTo>
                  <a:lnTo>
                    <a:pt x="4285" y="1139"/>
                  </a:lnTo>
                  <a:lnTo>
                    <a:pt x="4289" y="1138"/>
                  </a:lnTo>
                  <a:lnTo>
                    <a:pt x="4293" y="1136"/>
                  </a:lnTo>
                  <a:lnTo>
                    <a:pt x="4298" y="1134"/>
                  </a:lnTo>
                  <a:lnTo>
                    <a:pt x="4302" y="1131"/>
                  </a:lnTo>
                  <a:lnTo>
                    <a:pt x="4306" y="1129"/>
                  </a:lnTo>
                  <a:lnTo>
                    <a:pt x="4309" y="1126"/>
                  </a:lnTo>
                  <a:lnTo>
                    <a:pt x="4313" y="1123"/>
                  </a:lnTo>
                  <a:lnTo>
                    <a:pt x="4315" y="1120"/>
                  </a:lnTo>
                  <a:lnTo>
                    <a:pt x="4318" y="1116"/>
                  </a:lnTo>
                  <a:lnTo>
                    <a:pt x="4321" y="1111"/>
                  </a:lnTo>
                  <a:lnTo>
                    <a:pt x="4322" y="1108"/>
                  </a:lnTo>
                  <a:lnTo>
                    <a:pt x="4323" y="1106"/>
                  </a:lnTo>
                  <a:lnTo>
                    <a:pt x="4324" y="1103"/>
                  </a:lnTo>
                  <a:lnTo>
                    <a:pt x="4325" y="1100"/>
                  </a:lnTo>
                  <a:lnTo>
                    <a:pt x="4326" y="1097"/>
                  </a:lnTo>
                  <a:lnTo>
                    <a:pt x="4326" y="1093"/>
                  </a:lnTo>
                  <a:lnTo>
                    <a:pt x="4326" y="1090"/>
                  </a:lnTo>
                  <a:lnTo>
                    <a:pt x="4326" y="1087"/>
                  </a:lnTo>
                  <a:lnTo>
                    <a:pt x="4326" y="1084"/>
                  </a:lnTo>
                  <a:lnTo>
                    <a:pt x="4326" y="1082"/>
                  </a:lnTo>
                  <a:lnTo>
                    <a:pt x="4326" y="1079"/>
                  </a:lnTo>
                  <a:lnTo>
                    <a:pt x="4326" y="1076"/>
                  </a:lnTo>
                  <a:lnTo>
                    <a:pt x="4325" y="1073"/>
                  </a:lnTo>
                  <a:lnTo>
                    <a:pt x="4324" y="1070"/>
                  </a:lnTo>
                  <a:lnTo>
                    <a:pt x="4323" y="1067"/>
                  </a:lnTo>
                  <a:lnTo>
                    <a:pt x="4322" y="1065"/>
                  </a:lnTo>
                  <a:lnTo>
                    <a:pt x="4321" y="1062"/>
                  </a:lnTo>
                  <a:lnTo>
                    <a:pt x="4319" y="1059"/>
                  </a:lnTo>
                  <a:lnTo>
                    <a:pt x="4317" y="1057"/>
                  </a:lnTo>
                  <a:lnTo>
                    <a:pt x="4315" y="1054"/>
                  </a:lnTo>
                  <a:lnTo>
                    <a:pt x="4311" y="1050"/>
                  </a:lnTo>
                  <a:lnTo>
                    <a:pt x="4306" y="1046"/>
                  </a:lnTo>
                  <a:lnTo>
                    <a:pt x="4300" y="1042"/>
                  </a:lnTo>
                  <a:lnTo>
                    <a:pt x="4293" y="1039"/>
                  </a:lnTo>
                  <a:lnTo>
                    <a:pt x="4287" y="1035"/>
                  </a:lnTo>
                  <a:lnTo>
                    <a:pt x="4281" y="1032"/>
                  </a:lnTo>
                  <a:lnTo>
                    <a:pt x="4275" y="1029"/>
                  </a:lnTo>
                  <a:lnTo>
                    <a:pt x="4269" y="1026"/>
                  </a:lnTo>
                  <a:lnTo>
                    <a:pt x="4263" y="1022"/>
                  </a:lnTo>
                  <a:lnTo>
                    <a:pt x="4259" y="1019"/>
                  </a:lnTo>
                  <a:lnTo>
                    <a:pt x="4257" y="1017"/>
                  </a:lnTo>
                  <a:lnTo>
                    <a:pt x="4255" y="1015"/>
                  </a:lnTo>
                  <a:lnTo>
                    <a:pt x="4253" y="1013"/>
                  </a:lnTo>
                  <a:lnTo>
                    <a:pt x="4252" y="1011"/>
                  </a:lnTo>
                  <a:lnTo>
                    <a:pt x="4251" y="1009"/>
                  </a:lnTo>
                  <a:lnTo>
                    <a:pt x="4250" y="1007"/>
                  </a:lnTo>
                  <a:lnTo>
                    <a:pt x="4250" y="1004"/>
                  </a:lnTo>
                  <a:lnTo>
                    <a:pt x="4249" y="1002"/>
                  </a:lnTo>
                  <a:lnTo>
                    <a:pt x="4249" y="1000"/>
                  </a:lnTo>
                  <a:lnTo>
                    <a:pt x="4250" y="997"/>
                  </a:lnTo>
                  <a:lnTo>
                    <a:pt x="4250" y="994"/>
                  </a:lnTo>
                  <a:lnTo>
                    <a:pt x="4251" y="992"/>
                  </a:lnTo>
                  <a:lnTo>
                    <a:pt x="4252" y="990"/>
                  </a:lnTo>
                  <a:lnTo>
                    <a:pt x="4253" y="988"/>
                  </a:lnTo>
                  <a:lnTo>
                    <a:pt x="4255" y="986"/>
                  </a:lnTo>
                  <a:lnTo>
                    <a:pt x="4257" y="985"/>
                  </a:lnTo>
                  <a:lnTo>
                    <a:pt x="4259" y="983"/>
                  </a:lnTo>
                  <a:lnTo>
                    <a:pt x="4261" y="981"/>
                  </a:lnTo>
                  <a:lnTo>
                    <a:pt x="4264" y="980"/>
                  </a:lnTo>
                  <a:lnTo>
                    <a:pt x="4266" y="979"/>
                  </a:lnTo>
                  <a:lnTo>
                    <a:pt x="4269" y="978"/>
                  </a:lnTo>
                  <a:lnTo>
                    <a:pt x="4271" y="978"/>
                  </a:lnTo>
                  <a:lnTo>
                    <a:pt x="4274" y="977"/>
                  </a:lnTo>
                  <a:lnTo>
                    <a:pt x="4277" y="977"/>
                  </a:lnTo>
                  <a:lnTo>
                    <a:pt x="4280" y="977"/>
                  </a:lnTo>
                  <a:lnTo>
                    <a:pt x="4282" y="978"/>
                  </a:lnTo>
                  <a:lnTo>
                    <a:pt x="4285" y="978"/>
                  </a:lnTo>
                  <a:lnTo>
                    <a:pt x="4287" y="979"/>
                  </a:lnTo>
                  <a:lnTo>
                    <a:pt x="4291" y="981"/>
                  </a:lnTo>
                  <a:lnTo>
                    <a:pt x="4295" y="983"/>
                  </a:lnTo>
                  <a:lnTo>
                    <a:pt x="4299" y="987"/>
                  </a:lnTo>
                  <a:lnTo>
                    <a:pt x="4302" y="990"/>
                  </a:lnTo>
                  <a:lnTo>
                    <a:pt x="4304" y="994"/>
                  </a:lnTo>
                  <a:lnTo>
                    <a:pt x="4306" y="999"/>
                  </a:lnTo>
                  <a:lnTo>
                    <a:pt x="4310" y="999"/>
                  </a:lnTo>
                  <a:lnTo>
                    <a:pt x="4311" y="996"/>
                  </a:lnTo>
                  <a:lnTo>
                    <a:pt x="4312" y="993"/>
                  </a:lnTo>
                  <a:lnTo>
                    <a:pt x="4313" y="990"/>
                  </a:lnTo>
                  <a:lnTo>
                    <a:pt x="4314" y="987"/>
                  </a:lnTo>
                  <a:lnTo>
                    <a:pt x="4315" y="983"/>
                  </a:lnTo>
                  <a:lnTo>
                    <a:pt x="4316" y="980"/>
                  </a:lnTo>
                  <a:lnTo>
                    <a:pt x="4317" y="977"/>
                  </a:lnTo>
                  <a:lnTo>
                    <a:pt x="4319" y="974"/>
                  </a:lnTo>
                  <a:lnTo>
                    <a:pt x="4318" y="974"/>
                  </a:lnTo>
                  <a:lnTo>
                    <a:pt x="4318" y="974"/>
                  </a:lnTo>
                  <a:lnTo>
                    <a:pt x="4317" y="974"/>
                  </a:lnTo>
                  <a:lnTo>
                    <a:pt x="4317" y="973"/>
                  </a:lnTo>
                  <a:lnTo>
                    <a:pt x="4317" y="973"/>
                  </a:lnTo>
                  <a:lnTo>
                    <a:pt x="4317" y="973"/>
                  </a:lnTo>
                  <a:lnTo>
                    <a:pt x="4316" y="972"/>
                  </a:lnTo>
                  <a:lnTo>
                    <a:pt x="4312" y="970"/>
                  </a:lnTo>
                  <a:lnTo>
                    <a:pt x="4307" y="968"/>
                  </a:lnTo>
                  <a:lnTo>
                    <a:pt x="4302" y="966"/>
                  </a:lnTo>
                  <a:lnTo>
                    <a:pt x="4298" y="964"/>
                  </a:lnTo>
                  <a:lnTo>
                    <a:pt x="4293" y="964"/>
                  </a:lnTo>
                  <a:lnTo>
                    <a:pt x="4288" y="963"/>
                  </a:lnTo>
                  <a:lnTo>
                    <a:pt x="4283" y="962"/>
                  </a:lnTo>
                  <a:lnTo>
                    <a:pt x="4278" y="962"/>
                  </a:lnTo>
                  <a:close/>
                  <a:moveTo>
                    <a:pt x="5774" y="962"/>
                  </a:moveTo>
                  <a:lnTo>
                    <a:pt x="5763" y="962"/>
                  </a:lnTo>
                  <a:lnTo>
                    <a:pt x="5753" y="964"/>
                  </a:lnTo>
                  <a:lnTo>
                    <a:pt x="5748" y="964"/>
                  </a:lnTo>
                  <a:lnTo>
                    <a:pt x="5743" y="966"/>
                  </a:lnTo>
                  <a:lnTo>
                    <a:pt x="5738" y="967"/>
                  </a:lnTo>
                  <a:lnTo>
                    <a:pt x="5733" y="968"/>
                  </a:lnTo>
                  <a:lnTo>
                    <a:pt x="5728" y="970"/>
                  </a:lnTo>
                  <a:lnTo>
                    <a:pt x="5724" y="972"/>
                  </a:lnTo>
                  <a:lnTo>
                    <a:pt x="5719" y="974"/>
                  </a:lnTo>
                  <a:lnTo>
                    <a:pt x="5715" y="975"/>
                  </a:lnTo>
                  <a:lnTo>
                    <a:pt x="5711" y="978"/>
                  </a:lnTo>
                  <a:lnTo>
                    <a:pt x="5707" y="981"/>
                  </a:lnTo>
                  <a:lnTo>
                    <a:pt x="5703" y="983"/>
                  </a:lnTo>
                  <a:lnTo>
                    <a:pt x="5700" y="986"/>
                  </a:lnTo>
                  <a:lnTo>
                    <a:pt x="5696" y="989"/>
                  </a:lnTo>
                  <a:lnTo>
                    <a:pt x="5693" y="992"/>
                  </a:lnTo>
                  <a:lnTo>
                    <a:pt x="5690" y="996"/>
                  </a:lnTo>
                  <a:lnTo>
                    <a:pt x="5687" y="999"/>
                  </a:lnTo>
                  <a:lnTo>
                    <a:pt x="5684" y="1003"/>
                  </a:lnTo>
                  <a:lnTo>
                    <a:pt x="5681" y="1007"/>
                  </a:lnTo>
                  <a:lnTo>
                    <a:pt x="5679" y="1011"/>
                  </a:lnTo>
                  <a:lnTo>
                    <a:pt x="5677" y="1016"/>
                  </a:lnTo>
                  <a:lnTo>
                    <a:pt x="5675" y="1020"/>
                  </a:lnTo>
                  <a:lnTo>
                    <a:pt x="5674" y="1025"/>
                  </a:lnTo>
                  <a:lnTo>
                    <a:pt x="5672" y="1030"/>
                  </a:lnTo>
                  <a:lnTo>
                    <a:pt x="5671" y="1035"/>
                  </a:lnTo>
                  <a:lnTo>
                    <a:pt x="5670" y="1040"/>
                  </a:lnTo>
                  <a:lnTo>
                    <a:pt x="5670" y="1045"/>
                  </a:lnTo>
                  <a:lnTo>
                    <a:pt x="5669" y="1051"/>
                  </a:lnTo>
                  <a:lnTo>
                    <a:pt x="5669" y="1057"/>
                  </a:lnTo>
                  <a:lnTo>
                    <a:pt x="5669" y="1062"/>
                  </a:lnTo>
                  <a:lnTo>
                    <a:pt x="5670" y="1067"/>
                  </a:lnTo>
                  <a:lnTo>
                    <a:pt x="5670" y="1073"/>
                  </a:lnTo>
                  <a:lnTo>
                    <a:pt x="5671" y="1077"/>
                  </a:lnTo>
                  <a:lnTo>
                    <a:pt x="5672" y="1082"/>
                  </a:lnTo>
                  <a:lnTo>
                    <a:pt x="5674" y="1087"/>
                  </a:lnTo>
                  <a:lnTo>
                    <a:pt x="5675" y="1091"/>
                  </a:lnTo>
                  <a:lnTo>
                    <a:pt x="5677" y="1095"/>
                  </a:lnTo>
                  <a:lnTo>
                    <a:pt x="5679" y="1099"/>
                  </a:lnTo>
                  <a:lnTo>
                    <a:pt x="5682" y="1103"/>
                  </a:lnTo>
                  <a:lnTo>
                    <a:pt x="5684" y="1106"/>
                  </a:lnTo>
                  <a:lnTo>
                    <a:pt x="5687" y="1110"/>
                  </a:lnTo>
                  <a:lnTo>
                    <a:pt x="5690" y="1113"/>
                  </a:lnTo>
                  <a:lnTo>
                    <a:pt x="5693" y="1116"/>
                  </a:lnTo>
                  <a:lnTo>
                    <a:pt x="5696" y="1119"/>
                  </a:lnTo>
                  <a:lnTo>
                    <a:pt x="5700" y="1122"/>
                  </a:lnTo>
                  <a:lnTo>
                    <a:pt x="5703" y="1124"/>
                  </a:lnTo>
                  <a:lnTo>
                    <a:pt x="5707" y="1127"/>
                  </a:lnTo>
                  <a:lnTo>
                    <a:pt x="5711" y="1129"/>
                  </a:lnTo>
                  <a:lnTo>
                    <a:pt x="5715" y="1131"/>
                  </a:lnTo>
                  <a:lnTo>
                    <a:pt x="5719" y="1133"/>
                  </a:lnTo>
                  <a:lnTo>
                    <a:pt x="5723" y="1135"/>
                  </a:lnTo>
                  <a:lnTo>
                    <a:pt x="5728" y="1136"/>
                  </a:lnTo>
                  <a:lnTo>
                    <a:pt x="5732" y="1137"/>
                  </a:lnTo>
                  <a:lnTo>
                    <a:pt x="5741" y="1140"/>
                  </a:lnTo>
                  <a:lnTo>
                    <a:pt x="5751" y="1141"/>
                  </a:lnTo>
                  <a:lnTo>
                    <a:pt x="5761" y="1142"/>
                  </a:lnTo>
                  <a:lnTo>
                    <a:pt x="5771" y="1142"/>
                  </a:lnTo>
                  <a:lnTo>
                    <a:pt x="5779" y="1142"/>
                  </a:lnTo>
                  <a:lnTo>
                    <a:pt x="5787" y="1142"/>
                  </a:lnTo>
                  <a:lnTo>
                    <a:pt x="5796" y="1141"/>
                  </a:lnTo>
                  <a:lnTo>
                    <a:pt x="5804" y="1139"/>
                  </a:lnTo>
                  <a:lnTo>
                    <a:pt x="5813" y="1138"/>
                  </a:lnTo>
                  <a:lnTo>
                    <a:pt x="5821" y="1136"/>
                  </a:lnTo>
                  <a:lnTo>
                    <a:pt x="5829" y="1134"/>
                  </a:lnTo>
                  <a:lnTo>
                    <a:pt x="5837" y="1132"/>
                  </a:lnTo>
                  <a:lnTo>
                    <a:pt x="5837" y="1128"/>
                  </a:lnTo>
                  <a:lnTo>
                    <a:pt x="5837" y="1125"/>
                  </a:lnTo>
                  <a:lnTo>
                    <a:pt x="5837" y="1121"/>
                  </a:lnTo>
                  <a:lnTo>
                    <a:pt x="5837" y="1118"/>
                  </a:lnTo>
                  <a:lnTo>
                    <a:pt x="5837" y="1114"/>
                  </a:lnTo>
                  <a:lnTo>
                    <a:pt x="5836" y="1110"/>
                  </a:lnTo>
                  <a:lnTo>
                    <a:pt x="5836" y="1106"/>
                  </a:lnTo>
                  <a:lnTo>
                    <a:pt x="5836" y="1103"/>
                  </a:lnTo>
                  <a:lnTo>
                    <a:pt x="5836" y="1098"/>
                  </a:lnTo>
                  <a:lnTo>
                    <a:pt x="5837" y="1093"/>
                  </a:lnTo>
                  <a:lnTo>
                    <a:pt x="5837" y="1088"/>
                  </a:lnTo>
                  <a:lnTo>
                    <a:pt x="5837" y="1082"/>
                  </a:lnTo>
                  <a:lnTo>
                    <a:pt x="5837" y="1077"/>
                  </a:lnTo>
                  <a:lnTo>
                    <a:pt x="5838" y="1072"/>
                  </a:lnTo>
                  <a:lnTo>
                    <a:pt x="5838" y="1067"/>
                  </a:lnTo>
                  <a:lnTo>
                    <a:pt x="5839" y="1062"/>
                  </a:lnTo>
                  <a:lnTo>
                    <a:pt x="5836" y="1062"/>
                  </a:lnTo>
                  <a:lnTo>
                    <a:pt x="5833" y="1062"/>
                  </a:lnTo>
                  <a:lnTo>
                    <a:pt x="5831" y="1062"/>
                  </a:lnTo>
                  <a:lnTo>
                    <a:pt x="5828" y="1062"/>
                  </a:lnTo>
                  <a:lnTo>
                    <a:pt x="5826" y="1062"/>
                  </a:lnTo>
                  <a:lnTo>
                    <a:pt x="5823" y="1062"/>
                  </a:lnTo>
                  <a:lnTo>
                    <a:pt x="5821" y="1063"/>
                  </a:lnTo>
                  <a:lnTo>
                    <a:pt x="5818" y="1063"/>
                  </a:lnTo>
                  <a:lnTo>
                    <a:pt x="5815" y="1063"/>
                  </a:lnTo>
                  <a:lnTo>
                    <a:pt x="5813" y="1062"/>
                  </a:lnTo>
                  <a:lnTo>
                    <a:pt x="5811" y="1062"/>
                  </a:lnTo>
                  <a:lnTo>
                    <a:pt x="5808" y="1062"/>
                  </a:lnTo>
                  <a:lnTo>
                    <a:pt x="5806" y="1062"/>
                  </a:lnTo>
                  <a:lnTo>
                    <a:pt x="5804" y="1062"/>
                  </a:lnTo>
                  <a:lnTo>
                    <a:pt x="5801" y="1062"/>
                  </a:lnTo>
                  <a:lnTo>
                    <a:pt x="5799" y="1062"/>
                  </a:lnTo>
                  <a:lnTo>
                    <a:pt x="5799" y="1067"/>
                  </a:lnTo>
                  <a:lnTo>
                    <a:pt x="5800" y="1071"/>
                  </a:lnTo>
                  <a:lnTo>
                    <a:pt x="5800" y="1077"/>
                  </a:lnTo>
                  <a:lnTo>
                    <a:pt x="5800" y="1081"/>
                  </a:lnTo>
                  <a:lnTo>
                    <a:pt x="5800" y="1086"/>
                  </a:lnTo>
                  <a:lnTo>
                    <a:pt x="5800" y="1091"/>
                  </a:lnTo>
                  <a:lnTo>
                    <a:pt x="5800" y="1096"/>
                  </a:lnTo>
                  <a:lnTo>
                    <a:pt x="5800" y="1101"/>
                  </a:lnTo>
                  <a:lnTo>
                    <a:pt x="5800" y="1103"/>
                  </a:lnTo>
                  <a:lnTo>
                    <a:pt x="5800" y="1106"/>
                  </a:lnTo>
                  <a:lnTo>
                    <a:pt x="5800" y="1108"/>
                  </a:lnTo>
                  <a:lnTo>
                    <a:pt x="5801" y="1111"/>
                  </a:lnTo>
                  <a:lnTo>
                    <a:pt x="5800" y="1113"/>
                  </a:lnTo>
                  <a:lnTo>
                    <a:pt x="5800" y="1116"/>
                  </a:lnTo>
                  <a:lnTo>
                    <a:pt x="5800" y="1118"/>
                  </a:lnTo>
                  <a:lnTo>
                    <a:pt x="5800" y="1120"/>
                  </a:lnTo>
                  <a:lnTo>
                    <a:pt x="5800" y="1121"/>
                  </a:lnTo>
                  <a:lnTo>
                    <a:pt x="5800" y="1121"/>
                  </a:lnTo>
                  <a:lnTo>
                    <a:pt x="5800" y="1122"/>
                  </a:lnTo>
                  <a:lnTo>
                    <a:pt x="5800" y="1122"/>
                  </a:lnTo>
                  <a:lnTo>
                    <a:pt x="5800" y="1123"/>
                  </a:lnTo>
                  <a:lnTo>
                    <a:pt x="5800" y="1123"/>
                  </a:lnTo>
                  <a:lnTo>
                    <a:pt x="5799" y="1123"/>
                  </a:lnTo>
                  <a:lnTo>
                    <a:pt x="5798" y="1124"/>
                  </a:lnTo>
                  <a:lnTo>
                    <a:pt x="5797" y="1124"/>
                  </a:lnTo>
                  <a:lnTo>
                    <a:pt x="5795" y="1125"/>
                  </a:lnTo>
                  <a:lnTo>
                    <a:pt x="5793" y="1125"/>
                  </a:lnTo>
                  <a:lnTo>
                    <a:pt x="5791" y="1125"/>
                  </a:lnTo>
                  <a:lnTo>
                    <a:pt x="5790" y="1125"/>
                  </a:lnTo>
                  <a:lnTo>
                    <a:pt x="5789" y="1126"/>
                  </a:lnTo>
                  <a:lnTo>
                    <a:pt x="5787" y="1126"/>
                  </a:lnTo>
                  <a:lnTo>
                    <a:pt x="5785" y="1127"/>
                  </a:lnTo>
                  <a:lnTo>
                    <a:pt x="5783" y="1127"/>
                  </a:lnTo>
                  <a:lnTo>
                    <a:pt x="5781" y="1127"/>
                  </a:lnTo>
                  <a:lnTo>
                    <a:pt x="5779" y="1127"/>
                  </a:lnTo>
                  <a:lnTo>
                    <a:pt x="5777" y="1127"/>
                  </a:lnTo>
                  <a:lnTo>
                    <a:pt x="5774" y="1127"/>
                  </a:lnTo>
                  <a:lnTo>
                    <a:pt x="5772" y="1127"/>
                  </a:lnTo>
                  <a:lnTo>
                    <a:pt x="5771" y="1127"/>
                  </a:lnTo>
                  <a:lnTo>
                    <a:pt x="5769" y="1127"/>
                  </a:lnTo>
                  <a:lnTo>
                    <a:pt x="5767" y="1127"/>
                  </a:lnTo>
                  <a:lnTo>
                    <a:pt x="5765" y="1127"/>
                  </a:lnTo>
                  <a:lnTo>
                    <a:pt x="5764" y="1127"/>
                  </a:lnTo>
                  <a:lnTo>
                    <a:pt x="5762" y="1127"/>
                  </a:lnTo>
                  <a:lnTo>
                    <a:pt x="5761" y="1126"/>
                  </a:lnTo>
                  <a:lnTo>
                    <a:pt x="5759" y="1126"/>
                  </a:lnTo>
                  <a:lnTo>
                    <a:pt x="5755" y="1125"/>
                  </a:lnTo>
                  <a:lnTo>
                    <a:pt x="5751" y="1124"/>
                  </a:lnTo>
                  <a:lnTo>
                    <a:pt x="5748" y="1123"/>
                  </a:lnTo>
                  <a:lnTo>
                    <a:pt x="5745" y="1122"/>
                  </a:lnTo>
                  <a:lnTo>
                    <a:pt x="5743" y="1121"/>
                  </a:lnTo>
                  <a:lnTo>
                    <a:pt x="5740" y="1119"/>
                  </a:lnTo>
                  <a:lnTo>
                    <a:pt x="5737" y="1117"/>
                  </a:lnTo>
                  <a:lnTo>
                    <a:pt x="5733" y="1114"/>
                  </a:lnTo>
                  <a:lnTo>
                    <a:pt x="5730" y="1112"/>
                  </a:lnTo>
                  <a:lnTo>
                    <a:pt x="5728" y="1109"/>
                  </a:lnTo>
                  <a:lnTo>
                    <a:pt x="5725" y="1106"/>
                  </a:lnTo>
                  <a:lnTo>
                    <a:pt x="5723" y="1103"/>
                  </a:lnTo>
                  <a:lnTo>
                    <a:pt x="5721" y="1099"/>
                  </a:lnTo>
                  <a:lnTo>
                    <a:pt x="5719" y="1095"/>
                  </a:lnTo>
                  <a:lnTo>
                    <a:pt x="5718" y="1092"/>
                  </a:lnTo>
                  <a:lnTo>
                    <a:pt x="5716" y="1088"/>
                  </a:lnTo>
                  <a:lnTo>
                    <a:pt x="5714" y="1080"/>
                  </a:lnTo>
                  <a:lnTo>
                    <a:pt x="5712" y="1073"/>
                  </a:lnTo>
                  <a:lnTo>
                    <a:pt x="5711" y="1065"/>
                  </a:lnTo>
                  <a:lnTo>
                    <a:pt x="5711" y="1058"/>
                  </a:lnTo>
                  <a:lnTo>
                    <a:pt x="5711" y="1050"/>
                  </a:lnTo>
                  <a:lnTo>
                    <a:pt x="5711" y="1044"/>
                  </a:lnTo>
                  <a:lnTo>
                    <a:pt x="5712" y="1037"/>
                  </a:lnTo>
                  <a:lnTo>
                    <a:pt x="5714" y="1030"/>
                  </a:lnTo>
                  <a:lnTo>
                    <a:pt x="5715" y="1024"/>
                  </a:lnTo>
                  <a:lnTo>
                    <a:pt x="5718" y="1017"/>
                  </a:lnTo>
                  <a:lnTo>
                    <a:pt x="5721" y="1011"/>
                  </a:lnTo>
                  <a:lnTo>
                    <a:pt x="5724" y="1005"/>
                  </a:lnTo>
                  <a:lnTo>
                    <a:pt x="5727" y="1002"/>
                  </a:lnTo>
                  <a:lnTo>
                    <a:pt x="5729" y="999"/>
                  </a:lnTo>
                  <a:lnTo>
                    <a:pt x="5732" y="996"/>
                  </a:lnTo>
                  <a:lnTo>
                    <a:pt x="5734" y="994"/>
                  </a:lnTo>
                  <a:lnTo>
                    <a:pt x="5737" y="991"/>
                  </a:lnTo>
                  <a:lnTo>
                    <a:pt x="5740" y="989"/>
                  </a:lnTo>
                  <a:lnTo>
                    <a:pt x="5743" y="987"/>
                  </a:lnTo>
                  <a:lnTo>
                    <a:pt x="5746" y="985"/>
                  </a:lnTo>
                  <a:lnTo>
                    <a:pt x="5749" y="983"/>
                  </a:lnTo>
                  <a:lnTo>
                    <a:pt x="5753" y="982"/>
                  </a:lnTo>
                  <a:lnTo>
                    <a:pt x="5756" y="981"/>
                  </a:lnTo>
                  <a:lnTo>
                    <a:pt x="5759" y="980"/>
                  </a:lnTo>
                  <a:lnTo>
                    <a:pt x="5763" y="979"/>
                  </a:lnTo>
                  <a:lnTo>
                    <a:pt x="5767" y="979"/>
                  </a:lnTo>
                  <a:lnTo>
                    <a:pt x="5771" y="978"/>
                  </a:lnTo>
                  <a:lnTo>
                    <a:pt x="5774" y="978"/>
                  </a:lnTo>
                  <a:lnTo>
                    <a:pt x="5782" y="978"/>
                  </a:lnTo>
                  <a:lnTo>
                    <a:pt x="5789" y="979"/>
                  </a:lnTo>
                  <a:lnTo>
                    <a:pt x="5793" y="981"/>
                  </a:lnTo>
                  <a:lnTo>
                    <a:pt x="5796" y="981"/>
                  </a:lnTo>
                  <a:lnTo>
                    <a:pt x="5800" y="983"/>
                  </a:lnTo>
                  <a:lnTo>
                    <a:pt x="5803" y="984"/>
                  </a:lnTo>
                  <a:lnTo>
                    <a:pt x="5806" y="986"/>
                  </a:lnTo>
                  <a:lnTo>
                    <a:pt x="5809" y="988"/>
                  </a:lnTo>
                  <a:lnTo>
                    <a:pt x="5812" y="990"/>
                  </a:lnTo>
                  <a:lnTo>
                    <a:pt x="5815" y="992"/>
                  </a:lnTo>
                  <a:lnTo>
                    <a:pt x="5817" y="994"/>
                  </a:lnTo>
                  <a:lnTo>
                    <a:pt x="5820" y="997"/>
                  </a:lnTo>
                  <a:lnTo>
                    <a:pt x="5823" y="1000"/>
                  </a:lnTo>
                  <a:lnTo>
                    <a:pt x="5825" y="1003"/>
                  </a:lnTo>
                  <a:lnTo>
                    <a:pt x="5828" y="1003"/>
                  </a:lnTo>
                  <a:lnTo>
                    <a:pt x="5829" y="1000"/>
                  </a:lnTo>
                  <a:lnTo>
                    <a:pt x="5830" y="996"/>
                  </a:lnTo>
                  <a:lnTo>
                    <a:pt x="5830" y="993"/>
                  </a:lnTo>
                  <a:lnTo>
                    <a:pt x="5831" y="990"/>
                  </a:lnTo>
                  <a:lnTo>
                    <a:pt x="5832" y="987"/>
                  </a:lnTo>
                  <a:lnTo>
                    <a:pt x="5833" y="984"/>
                  </a:lnTo>
                  <a:lnTo>
                    <a:pt x="5834" y="981"/>
                  </a:lnTo>
                  <a:lnTo>
                    <a:pt x="5836" y="977"/>
                  </a:lnTo>
                  <a:lnTo>
                    <a:pt x="5828" y="974"/>
                  </a:lnTo>
                  <a:lnTo>
                    <a:pt x="5821" y="971"/>
                  </a:lnTo>
                  <a:lnTo>
                    <a:pt x="5814" y="968"/>
                  </a:lnTo>
                  <a:lnTo>
                    <a:pt x="5806" y="966"/>
                  </a:lnTo>
                  <a:lnTo>
                    <a:pt x="5798" y="964"/>
                  </a:lnTo>
                  <a:lnTo>
                    <a:pt x="5790" y="963"/>
                  </a:lnTo>
                  <a:lnTo>
                    <a:pt x="5782" y="962"/>
                  </a:lnTo>
                  <a:lnTo>
                    <a:pt x="5774" y="962"/>
                  </a:lnTo>
                  <a:close/>
                  <a:moveTo>
                    <a:pt x="358" y="963"/>
                  </a:moveTo>
                  <a:lnTo>
                    <a:pt x="351" y="980"/>
                  </a:lnTo>
                  <a:lnTo>
                    <a:pt x="345" y="996"/>
                  </a:lnTo>
                  <a:lnTo>
                    <a:pt x="339" y="1013"/>
                  </a:lnTo>
                  <a:lnTo>
                    <a:pt x="332" y="1029"/>
                  </a:lnTo>
                  <a:lnTo>
                    <a:pt x="325" y="1045"/>
                  </a:lnTo>
                  <a:lnTo>
                    <a:pt x="319" y="1061"/>
                  </a:lnTo>
                  <a:lnTo>
                    <a:pt x="312" y="1077"/>
                  </a:lnTo>
                  <a:lnTo>
                    <a:pt x="304" y="1093"/>
                  </a:lnTo>
                  <a:lnTo>
                    <a:pt x="286" y="1137"/>
                  </a:lnTo>
                  <a:lnTo>
                    <a:pt x="286" y="1139"/>
                  </a:lnTo>
                  <a:lnTo>
                    <a:pt x="287" y="1139"/>
                  </a:lnTo>
                  <a:lnTo>
                    <a:pt x="289" y="1138"/>
                  </a:lnTo>
                  <a:lnTo>
                    <a:pt x="290" y="1138"/>
                  </a:lnTo>
                  <a:lnTo>
                    <a:pt x="292" y="1138"/>
                  </a:lnTo>
                  <a:lnTo>
                    <a:pt x="293" y="1138"/>
                  </a:lnTo>
                  <a:lnTo>
                    <a:pt x="295" y="1138"/>
                  </a:lnTo>
                  <a:lnTo>
                    <a:pt x="296" y="1138"/>
                  </a:lnTo>
                  <a:lnTo>
                    <a:pt x="298" y="1138"/>
                  </a:lnTo>
                  <a:lnTo>
                    <a:pt x="299" y="1138"/>
                  </a:lnTo>
                  <a:lnTo>
                    <a:pt x="301" y="1138"/>
                  </a:lnTo>
                  <a:lnTo>
                    <a:pt x="302" y="1138"/>
                  </a:lnTo>
                  <a:lnTo>
                    <a:pt x="304" y="1138"/>
                  </a:lnTo>
                  <a:lnTo>
                    <a:pt x="305" y="1138"/>
                  </a:lnTo>
                  <a:lnTo>
                    <a:pt x="307" y="1138"/>
                  </a:lnTo>
                  <a:lnTo>
                    <a:pt x="308" y="1139"/>
                  </a:lnTo>
                  <a:lnTo>
                    <a:pt x="310" y="1139"/>
                  </a:lnTo>
                  <a:lnTo>
                    <a:pt x="312" y="1133"/>
                  </a:lnTo>
                  <a:lnTo>
                    <a:pt x="313" y="1127"/>
                  </a:lnTo>
                  <a:lnTo>
                    <a:pt x="315" y="1120"/>
                  </a:lnTo>
                  <a:lnTo>
                    <a:pt x="317" y="1114"/>
                  </a:lnTo>
                  <a:lnTo>
                    <a:pt x="319" y="1108"/>
                  </a:lnTo>
                  <a:lnTo>
                    <a:pt x="321" y="1103"/>
                  </a:lnTo>
                  <a:lnTo>
                    <a:pt x="324" y="1096"/>
                  </a:lnTo>
                  <a:lnTo>
                    <a:pt x="326" y="1090"/>
                  </a:lnTo>
                  <a:lnTo>
                    <a:pt x="327" y="1087"/>
                  </a:lnTo>
                  <a:lnTo>
                    <a:pt x="331" y="1087"/>
                  </a:lnTo>
                  <a:lnTo>
                    <a:pt x="335" y="1087"/>
                  </a:lnTo>
                  <a:lnTo>
                    <a:pt x="339" y="1086"/>
                  </a:lnTo>
                  <a:lnTo>
                    <a:pt x="343" y="1086"/>
                  </a:lnTo>
                  <a:lnTo>
                    <a:pt x="346" y="1086"/>
                  </a:lnTo>
                  <a:lnTo>
                    <a:pt x="350" y="1086"/>
                  </a:lnTo>
                  <a:lnTo>
                    <a:pt x="354" y="1086"/>
                  </a:lnTo>
                  <a:lnTo>
                    <a:pt x="358" y="1086"/>
                  </a:lnTo>
                  <a:lnTo>
                    <a:pt x="362" y="1086"/>
                  </a:lnTo>
                  <a:lnTo>
                    <a:pt x="365" y="1086"/>
                  </a:lnTo>
                  <a:lnTo>
                    <a:pt x="369" y="1086"/>
                  </a:lnTo>
                  <a:lnTo>
                    <a:pt x="372" y="1086"/>
                  </a:lnTo>
                  <a:lnTo>
                    <a:pt x="375" y="1087"/>
                  </a:lnTo>
                  <a:lnTo>
                    <a:pt x="379" y="1087"/>
                  </a:lnTo>
                  <a:lnTo>
                    <a:pt x="383" y="1087"/>
                  </a:lnTo>
                  <a:lnTo>
                    <a:pt x="386" y="1087"/>
                  </a:lnTo>
                  <a:lnTo>
                    <a:pt x="388" y="1093"/>
                  </a:lnTo>
                  <a:lnTo>
                    <a:pt x="391" y="1100"/>
                  </a:lnTo>
                  <a:lnTo>
                    <a:pt x="393" y="1106"/>
                  </a:lnTo>
                  <a:lnTo>
                    <a:pt x="396" y="1113"/>
                  </a:lnTo>
                  <a:lnTo>
                    <a:pt x="398" y="1120"/>
                  </a:lnTo>
                  <a:lnTo>
                    <a:pt x="399" y="1126"/>
                  </a:lnTo>
                  <a:lnTo>
                    <a:pt x="401" y="1133"/>
                  </a:lnTo>
                  <a:lnTo>
                    <a:pt x="404" y="1139"/>
                  </a:lnTo>
                  <a:lnTo>
                    <a:pt x="406" y="1139"/>
                  </a:lnTo>
                  <a:lnTo>
                    <a:pt x="409" y="1138"/>
                  </a:lnTo>
                  <a:lnTo>
                    <a:pt x="412" y="1138"/>
                  </a:lnTo>
                  <a:lnTo>
                    <a:pt x="414" y="1138"/>
                  </a:lnTo>
                  <a:lnTo>
                    <a:pt x="417" y="1138"/>
                  </a:lnTo>
                  <a:lnTo>
                    <a:pt x="420" y="1138"/>
                  </a:lnTo>
                  <a:lnTo>
                    <a:pt x="422" y="1138"/>
                  </a:lnTo>
                  <a:lnTo>
                    <a:pt x="425" y="1138"/>
                  </a:lnTo>
                  <a:lnTo>
                    <a:pt x="428" y="1138"/>
                  </a:lnTo>
                  <a:lnTo>
                    <a:pt x="430" y="1138"/>
                  </a:lnTo>
                  <a:lnTo>
                    <a:pt x="433" y="1138"/>
                  </a:lnTo>
                  <a:lnTo>
                    <a:pt x="436" y="1138"/>
                  </a:lnTo>
                  <a:lnTo>
                    <a:pt x="439" y="1138"/>
                  </a:lnTo>
                  <a:lnTo>
                    <a:pt x="441" y="1138"/>
                  </a:lnTo>
                  <a:lnTo>
                    <a:pt x="444" y="1139"/>
                  </a:lnTo>
                  <a:lnTo>
                    <a:pt x="447" y="1139"/>
                  </a:lnTo>
                  <a:lnTo>
                    <a:pt x="447" y="1137"/>
                  </a:lnTo>
                  <a:lnTo>
                    <a:pt x="445" y="1134"/>
                  </a:lnTo>
                  <a:lnTo>
                    <a:pt x="437" y="1113"/>
                  </a:lnTo>
                  <a:lnTo>
                    <a:pt x="428" y="1093"/>
                  </a:lnTo>
                  <a:lnTo>
                    <a:pt x="420" y="1072"/>
                  </a:lnTo>
                  <a:lnTo>
                    <a:pt x="411" y="1051"/>
                  </a:lnTo>
                  <a:lnTo>
                    <a:pt x="403" y="1030"/>
                  </a:lnTo>
                  <a:lnTo>
                    <a:pt x="395" y="1009"/>
                  </a:lnTo>
                  <a:lnTo>
                    <a:pt x="387" y="989"/>
                  </a:lnTo>
                  <a:lnTo>
                    <a:pt x="379" y="968"/>
                  </a:lnTo>
                  <a:lnTo>
                    <a:pt x="377" y="963"/>
                  </a:lnTo>
                  <a:lnTo>
                    <a:pt x="376" y="964"/>
                  </a:lnTo>
                  <a:lnTo>
                    <a:pt x="375" y="964"/>
                  </a:lnTo>
                  <a:lnTo>
                    <a:pt x="373" y="964"/>
                  </a:lnTo>
                  <a:lnTo>
                    <a:pt x="372" y="964"/>
                  </a:lnTo>
                  <a:lnTo>
                    <a:pt x="371" y="964"/>
                  </a:lnTo>
                  <a:lnTo>
                    <a:pt x="370" y="964"/>
                  </a:lnTo>
                  <a:lnTo>
                    <a:pt x="368" y="964"/>
                  </a:lnTo>
                  <a:lnTo>
                    <a:pt x="367" y="964"/>
                  </a:lnTo>
                  <a:lnTo>
                    <a:pt x="366" y="964"/>
                  </a:lnTo>
                  <a:lnTo>
                    <a:pt x="365" y="964"/>
                  </a:lnTo>
                  <a:lnTo>
                    <a:pt x="364" y="964"/>
                  </a:lnTo>
                  <a:lnTo>
                    <a:pt x="362" y="964"/>
                  </a:lnTo>
                  <a:lnTo>
                    <a:pt x="361" y="964"/>
                  </a:lnTo>
                  <a:lnTo>
                    <a:pt x="360" y="964"/>
                  </a:lnTo>
                  <a:lnTo>
                    <a:pt x="359" y="964"/>
                  </a:lnTo>
                  <a:lnTo>
                    <a:pt x="358" y="963"/>
                  </a:lnTo>
                  <a:close/>
                  <a:moveTo>
                    <a:pt x="3043" y="963"/>
                  </a:moveTo>
                  <a:lnTo>
                    <a:pt x="3037" y="980"/>
                  </a:lnTo>
                  <a:lnTo>
                    <a:pt x="3031" y="996"/>
                  </a:lnTo>
                  <a:lnTo>
                    <a:pt x="3024" y="1013"/>
                  </a:lnTo>
                  <a:lnTo>
                    <a:pt x="3018" y="1029"/>
                  </a:lnTo>
                  <a:lnTo>
                    <a:pt x="3011" y="1045"/>
                  </a:lnTo>
                  <a:lnTo>
                    <a:pt x="3004" y="1061"/>
                  </a:lnTo>
                  <a:lnTo>
                    <a:pt x="2997" y="1077"/>
                  </a:lnTo>
                  <a:lnTo>
                    <a:pt x="2990" y="1093"/>
                  </a:lnTo>
                  <a:lnTo>
                    <a:pt x="2971" y="1137"/>
                  </a:lnTo>
                  <a:lnTo>
                    <a:pt x="2971" y="1139"/>
                  </a:lnTo>
                  <a:lnTo>
                    <a:pt x="2973" y="1139"/>
                  </a:lnTo>
                  <a:lnTo>
                    <a:pt x="2974" y="1138"/>
                  </a:lnTo>
                  <a:lnTo>
                    <a:pt x="2975" y="1138"/>
                  </a:lnTo>
                  <a:lnTo>
                    <a:pt x="2977" y="1138"/>
                  </a:lnTo>
                  <a:lnTo>
                    <a:pt x="2979" y="1138"/>
                  </a:lnTo>
                  <a:lnTo>
                    <a:pt x="2980" y="1138"/>
                  </a:lnTo>
                  <a:lnTo>
                    <a:pt x="2982" y="1138"/>
                  </a:lnTo>
                  <a:lnTo>
                    <a:pt x="2983" y="1138"/>
                  </a:lnTo>
                  <a:lnTo>
                    <a:pt x="2984" y="1138"/>
                  </a:lnTo>
                  <a:lnTo>
                    <a:pt x="2986" y="1138"/>
                  </a:lnTo>
                  <a:lnTo>
                    <a:pt x="2988" y="1138"/>
                  </a:lnTo>
                  <a:lnTo>
                    <a:pt x="2989" y="1138"/>
                  </a:lnTo>
                  <a:lnTo>
                    <a:pt x="2991" y="1138"/>
                  </a:lnTo>
                  <a:lnTo>
                    <a:pt x="2992" y="1138"/>
                  </a:lnTo>
                  <a:lnTo>
                    <a:pt x="2994" y="1139"/>
                  </a:lnTo>
                  <a:lnTo>
                    <a:pt x="2995" y="1139"/>
                  </a:lnTo>
                  <a:lnTo>
                    <a:pt x="2997" y="1133"/>
                  </a:lnTo>
                  <a:lnTo>
                    <a:pt x="2998" y="1127"/>
                  </a:lnTo>
                  <a:lnTo>
                    <a:pt x="3000" y="1120"/>
                  </a:lnTo>
                  <a:lnTo>
                    <a:pt x="3003" y="1114"/>
                  </a:lnTo>
                  <a:lnTo>
                    <a:pt x="3005" y="1108"/>
                  </a:lnTo>
                  <a:lnTo>
                    <a:pt x="3007" y="1103"/>
                  </a:lnTo>
                  <a:lnTo>
                    <a:pt x="3009" y="1096"/>
                  </a:lnTo>
                  <a:lnTo>
                    <a:pt x="3011" y="1090"/>
                  </a:lnTo>
                  <a:lnTo>
                    <a:pt x="3012" y="1087"/>
                  </a:lnTo>
                  <a:lnTo>
                    <a:pt x="3016" y="1087"/>
                  </a:lnTo>
                  <a:lnTo>
                    <a:pt x="3020" y="1087"/>
                  </a:lnTo>
                  <a:lnTo>
                    <a:pt x="3024" y="1086"/>
                  </a:lnTo>
                  <a:lnTo>
                    <a:pt x="3028" y="1086"/>
                  </a:lnTo>
                  <a:lnTo>
                    <a:pt x="3032" y="1086"/>
                  </a:lnTo>
                  <a:lnTo>
                    <a:pt x="3036" y="1086"/>
                  </a:lnTo>
                  <a:lnTo>
                    <a:pt x="3040" y="1086"/>
                  </a:lnTo>
                  <a:lnTo>
                    <a:pt x="3043" y="1086"/>
                  </a:lnTo>
                  <a:lnTo>
                    <a:pt x="3047" y="1086"/>
                  </a:lnTo>
                  <a:lnTo>
                    <a:pt x="3050" y="1086"/>
                  </a:lnTo>
                  <a:lnTo>
                    <a:pt x="3054" y="1086"/>
                  </a:lnTo>
                  <a:lnTo>
                    <a:pt x="3057" y="1086"/>
                  </a:lnTo>
                  <a:lnTo>
                    <a:pt x="3061" y="1087"/>
                  </a:lnTo>
                  <a:lnTo>
                    <a:pt x="3065" y="1087"/>
                  </a:lnTo>
                  <a:lnTo>
                    <a:pt x="3068" y="1087"/>
                  </a:lnTo>
                  <a:lnTo>
                    <a:pt x="3071" y="1087"/>
                  </a:lnTo>
                  <a:lnTo>
                    <a:pt x="3074" y="1093"/>
                  </a:lnTo>
                  <a:lnTo>
                    <a:pt x="3076" y="1100"/>
                  </a:lnTo>
                  <a:lnTo>
                    <a:pt x="3079" y="1106"/>
                  </a:lnTo>
                  <a:lnTo>
                    <a:pt x="3081" y="1113"/>
                  </a:lnTo>
                  <a:lnTo>
                    <a:pt x="3083" y="1120"/>
                  </a:lnTo>
                  <a:lnTo>
                    <a:pt x="3085" y="1126"/>
                  </a:lnTo>
                  <a:lnTo>
                    <a:pt x="3087" y="1133"/>
                  </a:lnTo>
                  <a:lnTo>
                    <a:pt x="3089" y="1139"/>
                  </a:lnTo>
                  <a:lnTo>
                    <a:pt x="3092" y="1139"/>
                  </a:lnTo>
                  <a:lnTo>
                    <a:pt x="3094" y="1138"/>
                  </a:lnTo>
                  <a:lnTo>
                    <a:pt x="3097" y="1138"/>
                  </a:lnTo>
                  <a:lnTo>
                    <a:pt x="3100" y="1138"/>
                  </a:lnTo>
                  <a:lnTo>
                    <a:pt x="3102" y="1138"/>
                  </a:lnTo>
                  <a:lnTo>
                    <a:pt x="3105" y="1138"/>
                  </a:lnTo>
                  <a:lnTo>
                    <a:pt x="3107" y="1138"/>
                  </a:lnTo>
                  <a:lnTo>
                    <a:pt x="3110" y="1138"/>
                  </a:lnTo>
                  <a:lnTo>
                    <a:pt x="3113" y="1138"/>
                  </a:lnTo>
                  <a:lnTo>
                    <a:pt x="3116" y="1138"/>
                  </a:lnTo>
                  <a:lnTo>
                    <a:pt x="3119" y="1138"/>
                  </a:lnTo>
                  <a:lnTo>
                    <a:pt x="3121" y="1138"/>
                  </a:lnTo>
                  <a:lnTo>
                    <a:pt x="3124" y="1138"/>
                  </a:lnTo>
                  <a:lnTo>
                    <a:pt x="3126" y="1138"/>
                  </a:lnTo>
                  <a:lnTo>
                    <a:pt x="3129" y="1139"/>
                  </a:lnTo>
                  <a:lnTo>
                    <a:pt x="3132" y="1139"/>
                  </a:lnTo>
                  <a:lnTo>
                    <a:pt x="3132" y="1137"/>
                  </a:lnTo>
                  <a:lnTo>
                    <a:pt x="3131" y="1134"/>
                  </a:lnTo>
                  <a:lnTo>
                    <a:pt x="3122" y="1113"/>
                  </a:lnTo>
                  <a:lnTo>
                    <a:pt x="3113" y="1093"/>
                  </a:lnTo>
                  <a:lnTo>
                    <a:pt x="3105" y="1072"/>
                  </a:lnTo>
                  <a:lnTo>
                    <a:pt x="3096" y="1051"/>
                  </a:lnTo>
                  <a:lnTo>
                    <a:pt x="3088" y="1030"/>
                  </a:lnTo>
                  <a:lnTo>
                    <a:pt x="3080" y="1009"/>
                  </a:lnTo>
                  <a:lnTo>
                    <a:pt x="3072" y="989"/>
                  </a:lnTo>
                  <a:lnTo>
                    <a:pt x="3064" y="968"/>
                  </a:lnTo>
                  <a:lnTo>
                    <a:pt x="3062" y="963"/>
                  </a:lnTo>
                  <a:lnTo>
                    <a:pt x="3061" y="964"/>
                  </a:lnTo>
                  <a:lnTo>
                    <a:pt x="3060" y="964"/>
                  </a:lnTo>
                  <a:lnTo>
                    <a:pt x="3059" y="964"/>
                  </a:lnTo>
                  <a:lnTo>
                    <a:pt x="3057" y="964"/>
                  </a:lnTo>
                  <a:lnTo>
                    <a:pt x="3056" y="964"/>
                  </a:lnTo>
                  <a:lnTo>
                    <a:pt x="3055" y="964"/>
                  </a:lnTo>
                  <a:lnTo>
                    <a:pt x="3054" y="964"/>
                  </a:lnTo>
                  <a:lnTo>
                    <a:pt x="3053" y="964"/>
                  </a:lnTo>
                  <a:lnTo>
                    <a:pt x="3051" y="964"/>
                  </a:lnTo>
                  <a:lnTo>
                    <a:pt x="3050" y="964"/>
                  </a:lnTo>
                  <a:lnTo>
                    <a:pt x="3049" y="964"/>
                  </a:lnTo>
                  <a:lnTo>
                    <a:pt x="3048" y="964"/>
                  </a:lnTo>
                  <a:lnTo>
                    <a:pt x="3046" y="964"/>
                  </a:lnTo>
                  <a:lnTo>
                    <a:pt x="3045" y="964"/>
                  </a:lnTo>
                  <a:lnTo>
                    <a:pt x="3044" y="964"/>
                  </a:lnTo>
                  <a:lnTo>
                    <a:pt x="3043" y="963"/>
                  </a:lnTo>
                  <a:close/>
                  <a:moveTo>
                    <a:pt x="5013" y="963"/>
                  </a:moveTo>
                  <a:lnTo>
                    <a:pt x="5007" y="980"/>
                  </a:lnTo>
                  <a:lnTo>
                    <a:pt x="5001" y="996"/>
                  </a:lnTo>
                  <a:lnTo>
                    <a:pt x="4995" y="1013"/>
                  </a:lnTo>
                  <a:lnTo>
                    <a:pt x="4988" y="1029"/>
                  </a:lnTo>
                  <a:lnTo>
                    <a:pt x="4981" y="1045"/>
                  </a:lnTo>
                  <a:lnTo>
                    <a:pt x="4974" y="1061"/>
                  </a:lnTo>
                  <a:lnTo>
                    <a:pt x="4968" y="1077"/>
                  </a:lnTo>
                  <a:lnTo>
                    <a:pt x="4961" y="1093"/>
                  </a:lnTo>
                  <a:lnTo>
                    <a:pt x="4942" y="1137"/>
                  </a:lnTo>
                  <a:lnTo>
                    <a:pt x="4942" y="1139"/>
                  </a:lnTo>
                  <a:lnTo>
                    <a:pt x="4943" y="1139"/>
                  </a:lnTo>
                  <a:lnTo>
                    <a:pt x="4945" y="1138"/>
                  </a:lnTo>
                  <a:lnTo>
                    <a:pt x="4946" y="1138"/>
                  </a:lnTo>
                  <a:lnTo>
                    <a:pt x="4948" y="1138"/>
                  </a:lnTo>
                  <a:lnTo>
                    <a:pt x="4949" y="1138"/>
                  </a:lnTo>
                  <a:lnTo>
                    <a:pt x="4951" y="1138"/>
                  </a:lnTo>
                  <a:lnTo>
                    <a:pt x="4952" y="1138"/>
                  </a:lnTo>
                  <a:lnTo>
                    <a:pt x="4954" y="1138"/>
                  </a:lnTo>
                  <a:lnTo>
                    <a:pt x="4955" y="1138"/>
                  </a:lnTo>
                  <a:lnTo>
                    <a:pt x="4957" y="1138"/>
                  </a:lnTo>
                  <a:lnTo>
                    <a:pt x="4958" y="1138"/>
                  </a:lnTo>
                  <a:lnTo>
                    <a:pt x="4960" y="1138"/>
                  </a:lnTo>
                  <a:lnTo>
                    <a:pt x="4961" y="1138"/>
                  </a:lnTo>
                  <a:lnTo>
                    <a:pt x="4963" y="1138"/>
                  </a:lnTo>
                  <a:lnTo>
                    <a:pt x="4964" y="1139"/>
                  </a:lnTo>
                  <a:lnTo>
                    <a:pt x="4966" y="1139"/>
                  </a:lnTo>
                  <a:lnTo>
                    <a:pt x="4967" y="1133"/>
                  </a:lnTo>
                  <a:lnTo>
                    <a:pt x="4969" y="1127"/>
                  </a:lnTo>
                  <a:lnTo>
                    <a:pt x="4971" y="1120"/>
                  </a:lnTo>
                  <a:lnTo>
                    <a:pt x="4973" y="1114"/>
                  </a:lnTo>
                  <a:lnTo>
                    <a:pt x="4975" y="1108"/>
                  </a:lnTo>
                  <a:lnTo>
                    <a:pt x="4977" y="1103"/>
                  </a:lnTo>
                  <a:lnTo>
                    <a:pt x="4979" y="1096"/>
                  </a:lnTo>
                  <a:lnTo>
                    <a:pt x="4982" y="1090"/>
                  </a:lnTo>
                  <a:lnTo>
                    <a:pt x="4983" y="1087"/>
                  </a:lnTo>
                  <a:lnTo>
                    <a:pt x="4987" y="1087"/>
                  </a:lnTo>
                  <a:lnTo>
                    <a:pt x="4991" y="1087"/>
                  </a:lnTo>
                  <a:lnTo>
                    <a:pt x="4994" y="1086"/>
                  </a:lnTo>
                  <a:lnTo>
                    <a:pt x="4998" y="1086"/>
                  </a:lnTo>
                  <a:lnTo>
                    <a:pt x="5002" y="1086"/>
                  </a:lnTo>
                  <a:lnTo>
                    <a:pt x="5006" y="1086"/>
                  </a:lnTo>
                  <a:lnTo>
                    <a:pt x="5010" y="1086"/>
                  </a:lnTo>
                  <a:lnTo>
                    <a:pt x="5014" y="1086"/>
                  </a:lnTo>
                  <a:lnTo>
                    <a:pt x="5018" y="1086"/>
                  </a:lnTo>
                  <a:lnTo>
                    <a:pt x="5021" y="1086"/>
                  </a:lnTo>
                  <a:lnTo>
                    <a:pt x="5024" y="1086"/>
                  </a:lnTo>
                  <a:lnTo>
                    <a:pt x="5028" y="1086"/>
                  </a:lnTo>
                  <a:lnTo>
                    <a:pt x="5032" y="1087"/>
                  </a:lnTo>
                  <a:lnTo>
                    <a:pt x="5035" y="1087"/>
                  </a:lnTo>
                  <a:lnTo>
                    <a:pt x="5039" y="1087"/>
                  </a:lnTo>
                  <a:lnTo>
                    <a:pt x="5042" y="1087"/>
                  </a:lnTo>
                  <a:lnTo>
                    <a:pt x="5045" y="1093"/>
                  </a:lnTo>
                  <a:lnTo>
                    <a:pt x="5047" y="1100"/>
                  </a:lnTo>
                  <a:lnTo>
                    <a:pt x="5049" y="1106"/>
                  </a:lnTo>
                  <a:lnTo>
                    <a:pt x="5051" y="1113"/>
                  </a:lnTo>
                  <a:lnTo>
                    <a:pt x="5054" y="1120"/>
                  </a:lnTo>
                  <a:lnTo>
                    <a:pt x="5056" y="1126"/>
                  </a:lnTo>
                  <a:lnTo>
                    <a:pt x="5058" y="1133"/>
                  </a:lnTo>
                  <a:lnTo>
                    <a:pt x="5060" y="1139"/>
                  </a:lnTo>
                  <a:lnTo>
                    <a:pt x="5062" y="1139"/>
                  </a:lnTo>
                  <a:lnTo>
                    <a:pt x="5065" y="1138"/>
                  </a:lnTo>
                  <a:lnTo>
                    <a:pt x="5068" y="1138"/>
                  </a:lnTo>
                  <a:lnTo>
                    <a:pt x="5070" y="1138"/>
                  </a:lnTo>
                  <a:lnTo>
                    <a:pt x="5073" y="1138"/>
                  </a:lnTo>
                  <a:lnTo>
                    <a:pt x="5076" y="1138"/>
                  </a:lnTo>
                  <a:lnTo>
                    <a:pt x="5078" y="1138"/>
                  </a:lnTo>
                  <a:lnTo>
                    <a:pt x="5081" y="1138"/>
                  </a:lnTo>
                  <a:lnTo>
                    <a:pt x="5084" y="1138"/>
                  </a:lnTo>
                  <a:lnTo>
                    <a:pt x="5086" y="1138"/>
                  </a:lnTo>
                  <a:lnTo>
                    <a:pt x="5089" y="1138"/>
                  </a:lnTo>
                  <a:lnTo>
                    <a:pt x="5092" y="1138"/>
                  </a:lnTo>
                  <a:lnTo>
                    <a:pt x="5095" y="1138"/>
                  </a:lnTo>
                  <a:lnTo>
                    <a:pt x="5097" y="1138"/>
                  </a:lnTo>
                  <a:lnTo>
                    <a:pt x="5100" y="1139"/>
                  </a:lnTo>
                  <a:lnTo>
                    <a:pt x="5102" y="1139"/>
                  </a:lnTo>
                  <a:lnTo>
                    <a:pt x="5102" y="1137"/>
                  </a:lnTo>
                  <a:lnTo>
                    <a:pt x="5101" y="1134"/>
                  </a:lnTo>
                  <a:lnTo>
                    <a:pt x="5093" y="1113"/>
                  </a:lnTo>
                  <a:lnTo>
                    <a:pt x="5084" y="1093"/>
                  </a:lnTo>
                  <a:lnTo>
                    <a:pt x="5076" y="1072"/>
                  </a:lnTo>
                  <a:lnTo>
                    <a:pt x="5067" y="1051"/>
                  </a:lnTo>
                  <a:lnTo>
                    <a:pt x="5059" y="1030"/>
                  </a:lnTo>
                  <a:lnTo>
                    <a:pt x="5051" y="1009"/>
                  </a:lnTo>
                  <a:lnTo>
                    <a:pt x="5043" y="989"/>
                  </a:lnTo>
                  <a:lnTo>
                    <a:pt x="5035" y="968"/>
                  </a:lnTo>
                  <a:lnTo>
                    <a:pt x="5033" y="963"/>
                  </a:lnTo>
                  <a:lnTo>
                    <a:pt x="5032" y="964"/>
                  </a:lnTo>
                  <a:lnTo>
                    <a:pt x="5030" y="964"/>
                  </a:lnTo>
                  <a:lnTo>
                    <a:pt x="5029" y="964"/>
                  </a:lnTo>
                  <a:lnTo>
                    <a:pt x="5028" y="964"/>
                  </a:lnTo>
                  <a:lnTo>
                    <a:pt x="5027" y="964"/>
                  </a:lnTo>
                  <a:lnTo>
                    <a:pt x="5026" y="964"/>
                  </a:lnTo>
                  <a:lnTo>
                    <a:pt x="5024" y="964"/>
                  </a:lnTo>
                  <a:lnTo>
                    <a:pt x="5023" y="964"/>
                  </a:lnTo>
                  <a:lnTo>
                    <a:pt x="5022" y="964"/>
                  </a:lnTo>
                  <a:lnTo>
                    <a:pt x="5021" y="964"/>
                  </a:lnTo>
                  <a:lnTo>
                    <a:pt x="5020" y="964"/>
                  </a:lnTo>
                  <a:lnTo>
                    <a:pt x="5019" y="964"/>
                  </a:lnTo>
                  <a:lnTo>
                    <a:pt x="5017" y="964"/>
                  </a:lnTo>
                  <a:lnTo>
                    <a:pt x="5016" y="964"/>
                  </a:lnTo>
                  <a:lnTo>
                    <a:pt x="5015" y="964"/>
                  </a:lnTo>
                  <a:lnTo>
                    <a:pt x="5013" y="963"/>
                  </a:lnTo>
                  <a:close/>
                  <a:moveTo>
                    <a:pt x="586" y="964"/>
                  </a:moveTo>
                  <a:lnTo>
                    <a:pt x="582" y="965"/>
                  </a:lnTo>
                  <a:lnTo>
                    <a:pt x="577" y="965"/>
                  </a:lnTo>
                  <a:lnTo>
                    <a:pt x="573" y="965"/>
                  </a:lnTo>
                  <a:lnTo>
                    <a:pt x="568" y="965"/>
                  </a:lnTo>
                  <a:lnTo>
                    <a:pt x="564" y="965"/>
                  </a:lnTo>
                  <a:lnTo>
                    <a:pt x="559" y="965"/>
                  </a:lnTo>
                  <a:lnTo>
                    <a:pt x="554" y="965"/>
                  </a:lnTo>
                  <a:lnTo>
                    <a:pt x="537" y="965"/>
                  </a:lnTo>
                  <a:lnTo>
                    <a:pt x="537" y="972"/>
                  </a:lnTo>
                  <a:lnTo>
                    <a:pt x="538" y="979"/>
                  </a:lnTo>
                  <a:lnTo>
                    <a:pt x="538" y="986"/>
                  </a:lnTo>
                  <a:lnTo>
                    <a:pt x="538" y="993"/>
                  </a:lnTo>
                  <a:lnTo>
                    <a:pt x="538" y="1000"/>
                  </a:lnTo>
                  <a:lnTo>
                    <a:pt x="538" y="1007"/>
                  </a:lnTo>
                  <a:lnTo>
                    <a:pt x="539" y="1014"/>
                  </a:lnTo>
                  <a:lnTo>
                    <a:pt x="539" y="1021"/>
                  </a:lnTo>
                  <a:lnTo>
                    <a:pt x="539" y="1027"/>
                  </a:lnTo>
                  <a:lnTo>
                    <a:pt x="539" y="1033"/>
                  </a:lnTo>
                  <a:lnTo>
                    <a:pt x="539" y="1038"/>
                  </a:lnTo>
                  <a:lnTo>
                    <a:pt x="539" y="1044"/>
                  </a:lnTo>
                  <a:lnTo>
                    <a:pt x="539" y="1050"/>
                  </a:lnTo>
                  <a:lnTo>
                    <a:pt x="539" y="1056"/>
                  </a:lnTo>
                  <a:lnTo>
                    <a:pt x="539" y="1062"/>
                  </a:lnTo>
                  <a:lnTo>
                    <a:pt x="539" y="1067"/>
                  </a:lnTo>
                  <a:lnTo>
                    <a:pt x="539" y="1073"/>
                  </a:lnTo>
                  <a:lnTo>
                    <a:pt x="539" y="1080"/>
                  </a:lnTo>
                  <a:lnTo>
                    <a:pt x="539" y="1086"/>
                  </a:lnTo>
                  <a:lnTo>
                    <a:pt x="539" y="1092"/>
                  </a:lnTo>
                  <a:lnTo>
                    <a:pt x="538" y="1099"/>
                  </a:lnTo>
                  <a:lnTo>
                    <a:pt x="538" y="1105"/>
                  </a:lnTo>
                  <a:lnTo>
                    <a:pt x="538" y="1111"/>
                  </a:lnTo>
                  <a:lnTo>
                    <a:pt x="538" y="1117"/>
                  </a:lnTo>
                  <a:lnTo>
                    <a:pt x="538" y="1120"/>
                  </a:lnTo>
                  <a:lnTo>
                    <a:pt x="537" y="1122"/>
                  </a:lnTo>
                  <a:lnTo>
                    <a:pt x="537" y="1123"/>
                  </a:lnTo>
                  <a:lnTo>
                    <a:pt x="537" y="1126"/>
                  </a:lnTo>
                  <a:lnTo>
                    <a:pt x="537" y="1128"/>
                  </a:lnTo>
                  <a:lnTo>
                    <a:pt x="537" y="1130"/>
                  </a:lnTo>
                  <a:lnTo>
                    <a:pt x="537" y="1132"/>
                  </a:lnTo>
                  <a:lnTo>
                    <a:pt x="536" y="1134"/>
                  </a:lnTo>
                  <a:lnTo>
                    <a:pt x="536" y="1139"/>
                  </a:lnTo>
                  <a:lnTo>
                    <a:pt x="539" y="1139"/>
                  </a:lnTo>
                  <a:lnTo>
                    <a:pt x="541" y="1138"/>
                  </a:lnTo>
                  <a:lnTo>
                    <a:pt x="544" y="1138"/>
                  </a:lnTo>
                  <a:lnTo>
                    <a:pt x="547" y="1138"/>
                  </a:lnTo>
                  <a:lnTo>
                    <a:pt x="549" y="1138"/>
                  </a:lnTo>
                  <a:lnTo>
                    <a:pt x="552" y="1138"/>
                  </a:lnTo>
                  <a:lnTo>
                    <a:pt x="554" y="1138"/>
                  </a:lnTo>
                  <a:lnTo>
                    <a:pt x="557" y="1138"/>
                  </a:lnTo>
                  <a:lnTo>
                    <a:pt x="560" y="1138"/>
                  </a:lnTo>
                  <a:lnTo>
                    <a:pt x="562" y="1138"/>
                  </a:lnTo>
                  <a:lnTo>
                    <a:pt x="565" y="1138"/>
                  </a:lnTo>
                  <a:lnTo>
                    <a:pt x="567" y="1138"/>
                  </a:lnTo>
                  <a:lnTo>
                    <a:pt x="570" y="1138"/>
                  </a:lnTo>
                  <a:lnTo>
                    <a:pt x="572" y="1138"/>
                  </a:lnTo>
                  <a:lnTo>
                    <a:pt x="575" y="1139"/>
                  </a:lnTo>
                  <a:lnTo>
                    <a:pt x="577" y="1139"/>
                  </a:lnTo>
                  <a:lnTo>
                    <a:pt x="577" y="1136"/>
                  </a:lnTo>
                  <a:lnTo>
                    <a:pt x="577" y="1132"/>
                  </a:lnTo>
                  <a:lnTo>
                    <a:pt x="577" y="1129"/>
                  </a:lnTo>
                  <a:lnTo>
                    <a:pt x="577" y="1125"/>
                  </a:lnTo>
                  <a:lnTo>
                    <a:pt x="576" y="1122"/>
                  </a:lnTo>
                  <a:lnTo>
                    <a:pt x="576" y="1119"/>
                  </a:lnTo>
                  <a:lnTo>
                    <a:pt x="576" y="1116"/>
                  </a:lnTo>
                  <a:lnTo>
                    <a:pt x="576" y="1112"/>
                  </a:lnTo>
                  <a:lnTo>
                    <a:pt x="576" y="1111"/>
                  </a:lnTo>
                  <a:lnTo>
                    <a:pt x="576" y="1110"/>
                  </a:lnTo>
                  <a:lnTo>
                    <a:pt x="576" y="1110"/>
                  </a:lnTo>
                  <a:lnTo>
                    <a:pt x="576" y="1109"/>
                  </a:lnTo>
                  <a:lnTo>
                    <a:pt x="576" y="1108"/>
                  </a:lnTo>
                  <a:lnTo>
                    <a:pt x="576" y="1107"/>
                  </a:lnTo>
                  <a:lnTo>
                    <a:pt x="575" y="1106"/>
                  </a:lnTo>
                  <a:lnTo>
                    <a:pt x="575" y="1105"/>
                  </a:lnTo>
                  <a:lnTo>
                    <a:pt x="575" y="1100"/>
                  </a:lnTo>
                  <a:lnTo>
                    <a:pt x="575" y="1094"/>
                  </a:lnTo>
                  <a:lnTo>
                    <a:pt x="575" y="1088"/>
                  </a:lnTo>
                  <a:lnTo>
                    <a:pt x="575" y="1083"/>
                  </a:lnTo>
                  <a:lnTo>
                    <a:pt x="575" y="1077"/>
                  </a:lnTo>
                  <a:lnTo>
                    <a:pt x="575" y="1071"/>
                  </a:lnTo>
                  <a:lnTo>
                    <a:pt x="575" y="1066"/>
                  </a:lnTo>
                  <a:lnTo>
                    <a:pt x="575" y="1060"/>
                  </a:lnTo>
                  <a:lnTo>
                    <a:pt x="575" y="1060"/>
                  </a:lnTo>
                  <a:lnTo>
                    <a:pt x="575" y="1059"/>
                  </a:lnTo>
                  <a:lnTo>
                    <a:pt x="575" y="1059"/>
                  </a:lnTo>
                  <a:lnTo>
                    <a:pt x="576" y="1059"/>
                  </a:lnTo>
                  <a:lnTo>
                    <a:pt x="576" y="1058"/>
                  </a:lnTo>
                  <a:lnTo>
                    <a:pt x="577" y="1059"/>
                  </a:lnTo>
                  <a:lnTo>
                    <a:pt x="577" y="1059"/>
                  </a:lnTo>
                  <a:lnTo>
                    <a:pt x="577" y="1059"/>
                  </a:lnTo>
                  <a:lnTo>
                    <a:pt x="578" y="1060"/>
                  </a:lnTo>
                  <a:lnTo>
                    <a:pt x="578" y="1060"/>
                  </a:lnTo>
                  <a:lnTo>
                    <a:pt x="579" y="1062"/>
                  </a:lnTo>
                  <a:lnTo>
                    <a:pt x="580" y="1063"/>
                  </a:lnTo>
                  <a:lnTo>
                    <a:pt x="581" y="1065"/>
                  </a:lnTo>
                  <a:lnTo>
                    <a:pt x="582" y="1067"/>
                  </a:lnTo>
                  <a:lnTo>
                    <a:pt x="583" y="1068"/>
                  </a:lnTo>
                  <a:lnTo>
                    <a:pt x="584" y="1070"/>
                  </a:lnTo>
                  <a:lnTo>
                    <a:pt x="584" y="1071"/>
                  </a:lnTo>
                  <a:lnTo>
                    <a:pt x="585" y="1073"/>
                  </a:lnTo>
                  <a:lnTo>
                    <a:pt x="593" y="1087"/>
                  </a:lnTo>
                  <a:lnTo>
                    <a:pt x="623" y="1139"/>
                  </a:lnTo>
                  <a:lnTo>
                    <a:pt x="625" y="1139"/>
                  </a:lnTo>
                  <a:lnTo>
                    <a:pt x="629" y="1138"/>
                  </a:lnTo>
                  <a:lnTo>
                    <a:pt x="631" y="1138"/>
                  </a:lnTo>
                  <a:lnTo>
                    <a:pt x="634" y="1138"/>
                  </a:lnTo>
                  <a:lnTo>
                    <a:pt x="637" y="1138"/>
                  </a:lnTo>
                  <a:lnTo>
                    <a:pt x="640" y="1138"/>
                  </a:lnTo>
                  <a:lnTo>
                    <a:pt x="643" y="1138"/>
                  </a:lnTo>
                  <a:lnTo>
                    <a:pt x="646" y="1138"/>
                  </a:lnTo>
                  <a:lnTo>
                    <a:pt x="649" y="1138"/>
                  </a:lnTo>
                  <a:lnTo>
                    <a:pt x="651" y="1138"/>
                  </a:lnTo>
                  <a:lnTo>
                    <a:pt x="654" y="1138"/>
                  </a:lnTo>
                  <a:lnTo>
                    <a:pt x="657" y="1138"/>
                  </a:lnTo>
                  <a:lnTo>
                    <a:pt x="660" y="1138"/>
                  </a:lnTo>
                  <a:lnTo>
                    <a:pt x="663" y="1138"/>
                  </a:lnTo>
                  <a:lnTo>
                    <a:pt x="666" y="1139"/>
                  </a:lnTo>
                  <a:lnTo>
                    <a:pt x="669" y="1139"/>
                  </a:lnTo>
                  <a:lnTo>
                    <a:pt x="660" y="1125"/>
                  </a:lnTo>
                  <a:lnTo>
                    <a:pt x="654" y="1116"/>
                  </a:lnTo>
                  <a:lnTo>
                    <a:pt x="648" y="1107"/>
                  </a:lnTo>
                  <a:lnTo>
                    <a:pt x="642" y="1098"/>
                  </a:lnTo>
                  <a:lnTo>
                    <a:pt x="636" y="1089"/>
                  </a:lnTo>
                  <a:lnTo>
                    <a:pt x="631" y="1080"/>
                  </a:lnTo>
                  <a:lnTo>
                    <a:pt x="625" y="1071"/>
                  </a:lnTo>
                  <a:lnTo>
                    <a:pt x="620" y="1062"/>
                  </a:lnTo>
                  <a:lnTo>
                    <a:pt x="615" y="1053"/>
                  </a:lnTo>
                  <a:lnTo>
                    <a:pt x="619" y="1052"/>
                  </a:lnTo>
                  <a:lnTo>
                    <a:pt x="623" y="1050"/>
                  </a:lnTo>
                  <a:lnTo>
                    <a:pt x="627" y="1049"/>
                  </a:lnTo>
                  <a:lnTo>
                    <a:pt x="631" y="1047"/>
                  </a:lnTo>
                  <a:lnTo>
                    <a:pt x="634" y="1045"/>
                  </a:lnTo>
                  <a:lnTo>
                    <a:pt x="638" y="1043"/>
                  </a:lnTo>
                  <a:lnTo>
                    <a:pt x="640" y="1040"/>
                  </a:lnTo>
                  <a:lnTo>
                    <a:pt x="643" y="1037"/>
                  </a:lnTo>
                  <a:lnTo>
                    <a:pt x="646" y="1034"/>
                  </a:lnTo>
                  <a:lnTo>
                    <a:pt x="648" y="1031"/>
                  </a:lnTo>
                  <a:lnTo>
                    <a:pt x="650" y="1028"/>
                  </a:lnTo>
                  <a:lnTo>
                    <a:pt x="651" y="1024"/>
                  </a:lnTo>
                  <a:lnTo>
                    <a:pt x="653" y="1020"/>
                  </a:lnTo>
                  <a:lnTo>
                    <a:pt x="653" y="1016"/>
                  </a:lnTo>
                  <a:lnTo>
                    <a:pt x="654" y="1012"/>
                  </a:lnTo>
                  <a:lnTo>
                    <a:pt x="654" y="1007"/>
                  </a:lnTo>
                  <a:lnTo>
                    <a:pt x="654" y="1001"/>
                  </a:lnTo>
                  <a:lnTo>
                    <a:pt x="653" y="995"/>
                  </a:lnTo>
                  <a:lnTo>
                    <a:pt x="652" y="992"/>
                  </a:lnTo>
                  <a:lnTo>
                    <a:pt x="651" y="990"/>
                  </a:lnTo>
                  <a:lnTo>
                    <a:pt x="650" y="987"/>
                  </a:lnTo>
                  <a:lnTo>
                    <a:pt x="649" y="985"/>
                  </a:lnTo>
                  <a:lnTo>
                    <a:pt x="646" y="981"/>
                  </a:lnTo>
                  <a:lnTo>
                    <a:pt x="642" y="977"/>
                  </a:lnTo>
                  <a:lnTo>
                    <a:pt x="637" y="973"/>
                  </a:lnTo>
                  <a:lnTo>
                    <a:pt x="632" y="970"/>
                  </a:lnTo>
                  <a:lnTo>
                    <a:pt x="628" y="968"/>
                  </a:lnTo>
                  <a:lnTo>
                    <a:pt x="623" y="966"/>
                  </a:lnTo>
                  <a:lnTo>
                    <a:pt x="618" y="966"/>
                  </a:lnTo>
                  <a:lnTo>
                    <a:pt x="612" y="965"/>
                  </a:lnTo>
                  <a:lnTo>
                    <a:pt x="607" y="965"/>
                  </a:lnTo>
                  <a:lnTo>
                    <a:pt x="601" y="964"/>
                  </a:lnTo>
                  <a:lnTo>
                    <a:pt x="596" y="964"/>
                  </a:lnTo>
                  <a:lnTo>
                    <a:pt x="591" y="964"/>
                  </a:lnTo>
                  <a:lnTo>
                    <a:pt x="586" y="964"/>
                  </a:lnTo>
                  <a:close/>
                  <a:moveTo>
                    <a:pt x="797" y="964"/>
                  </a:moveTo>
                  <a:lnTo>
                    <a:pt x="795" y="965"/>
                  </a:lnTo>
                  <a:lnTo>
                    <a:pt x="792" y="965"/>
                  </a:lnTo>
                  <a:lnTo>
                    <a:pt x="790" y="966"/>
                  </a:lnTo>
                  <a:lnTo>
                    <a:pt x="788" y="966"/>
                  </a:lnTo>
                  <a:lnTo>
                    <a:pt x="785" y="966"/>
                  </a:lnTo>
                  <a:lnTo>
                    <a:pt x="782" y="966"/>
                  </a:lnTo>
                  <a:lnTo>
                    <a:pt x="780" y="966"/>
                  </a:lnTo>
                  <a:lnTo>
                    <a:pt x="778" y="966"/>
                  </a:lnTo>
                  <a:lnTo>
                    <a:pt x="775" y="966"/>
                  </a:lnTo>
                  <a:lnTo>
                    <a:pt x="772" y="966"/>
                  </a:lnTo>
                  <a:lnTo>
                    <a:pt x="770" y="966"/>
                  </a:lnTo>
                  <a:lnTo>
                    <a:pt x="767" y="966"/>
                  </a:lnTo>
                  <a:lnTo>
                    <a:pt x="764" y="965"/>
                  </a:lnTo>
                  <a:lnTo>
                    <a:pt x="762" y="965"/>
                  </a:lnTo>
                  <a:lnTo>
                    <a:pt x="759" y="965"/>
                  </a:lnTo>
                  <a:lnTo>
                    <a:pt x="757" y="965"/>
                  </a:lnTo>
                  <a:lnTo>
                    <a:pt x="758" y="1017"/>
                  </a:lnTo>
                  <a:lnTo>
                    <a:pt x="758" y="1093"/>
                  </a:lnTo>
                  <a:lnTo>
                    <a:pt x="756" y="1139"/>
                  </a:lnTo>
                  <a:lnTo>
                    <a:pt x="759" y="1139"/>
                  </a:lnTo>
                  <a:lnTo>
                    <a:pt x="761" y="1138"/>
                  </a:lnTo>
                  <a:lnTo>
                    <a:pt x="764" y="1138"/>
                  </a:lnTo>
                  <a:lnTo>
                    <a:pt x="766" y="1138"/>
                  </a:lnTo>
                  <a:lnTo>
                    <a:pt x="769" y="1138"/>
                  </a:lnTo>
                  <a:lnTo>
                    <a:pt x="771" y="1138"/>
                  </a:lnTo>
                  <a:lnTo>
                    <a:pt x="773" y="1138"/>
                  </a:lnTo>
                  <a:lnTo>
                    <a:pt x="776" y="1138"/>
                  </a:lnTo>
                  <a:lnTo>
                    <a:pt x="778" y="1138"/>
                  </a:lnTo>
                  <a:lnTo>
                    <a:pt x="781" y="1138"/>
                  </a:lnTo>
                  <a:lnTo>
                    <a:pt x="784" y="1138"/>
                  </a:lnTo>
                  <a:lnTo>
                    <a:pt x="786" y="1138"/>
                  </a:lnTo>
                  <a:lnTo>
                    <a:pt x="789" y="1138"/>
                  </a:lnTo>
                  <a:lnTo>
                    <a:pt x="791" y="1138"/>
                  </a:lnTo>
                  <a:lnTo>
                    <a:pt x="794" y="1139"/>
                  </a:lnTo>
                  <a:lnTo>
                    <a:pt x="797" y="1139"/>
                  </a:lnTo>
                  <a:lnTo>
                    <a:pt x="795" y="1059"/>
                  </a:lnTo>
                  <a:lnTo>
                    <a:pt x="799" y="1064"/>
                  </a:lnTo>
                  <a:lnTo>
                    <a:pt x="802" y="1069"/>
                  </a:lnTo>
                  <a:lnTo>
                    <a:pt x="805" y="1075"/>
                  </a:lnTo>
                  <a:lnTo>
                    <a:pt x="809" y="1080"/>
                  </a:lnTo>
                  <a:lnTo>
                    <a:pt x="812" y="1085"/>
                  </a:lnTo>
                  <a:lnTo>
                    <a:pt x="816" y="1090"/>
                  </a:lnTo>
                  <a:lnTo>
                    <a:pt x="819" y="1095"/>
                  </a:lnTo>
                  <a:lnTo>
                    <a:pt x="822" y="1100"/>
                  </a:lnTo>
                  <a:lnTo>
                    <a:pt x="847" y="1139"/>
                  </a:lnTo>
                  <a:lnTo>
                    <a:pt x="849" y="1139"/>
                  </a:lnTo>
                  <a:lnTo>
                    <a:pt x="852" y="1138"/>
                  </a:lnTo>
                  <a:lnTo>
                    <a:pt x="855" y="1138"/>
                  </a:lnTo>
                  <a:lnTo>
                    <a:pt x="858" y="1138"/>
                  </a:lnTo>
                  <a:lnTo>
                    <a:pt x="860" y="1138"/>
                  </a:lnTo>
                  <a:lnTo>
                    <a:pt x="863" y="1138"/>
                  </a:lnTo>
                  <a:lnTo>
                    <a:pt x="866" y="1138"/>
                  </a:lnTo>
                  <a:lnTo>
                    <a:pt x="869" y="1138"/>
                  </a:lnTo>
                  <a:lnTo>
                    <a:pt x="872" y="1138"/>
                  </a:lnTo>
                  <a:lnTo>
                    <a:pt x="874" y="1138"/>
                  </a:lnTo>
                  <a:lnTo>
                    <a:pt x="877" y="1138"/>
                  </a:lnTo>
                  <a:lnTo>
                    <a:pt x="880" y="1138"/>
                  </a:lnTo>
                  <a:lnTo>
                    <a:pt x="883" y="1138"/>
                  </a:lnTo>
                  <a:lnTo>
                    <a:pt x="885" y="1138"/>
                  </a:lnTo>
                  <a:lnTo>
                    <a:pt x="888" y="1139"/>
                  </a:lnTo>
                  <a:lnTo>
                    <a:pt x="891" y="1139"/>
                  </a:lnTo>
                  <a:lnTo>
                    <a:pt x="891" y="1136"/>
                  </a:lnTo>
                  <a:lnTo>
                    <a:pt x="824" y="1037"/>
                  </a:lnTo>
                  <a:lnTo>
                    <a:pt x="827" y="1034"/>
                  </a:lnTo>
                  <a:lnTo>
                    <a:pt x="830" y="1031"/>
                  </a:lnTo>
                  <a:lnTo>
                    <a:pt x="832" y="1028"/>
                  </a:lnTo>
                  <a:lnTo>
                    <a:pt x="835" y="1024"/>
                  </a:lnTo>
                  <a:lnTo>
                    <a:pt x="838" y="1021"/>
                  </a:lnTo>
                  <a:lnTo>
                    <a:pt x="841" y="1018"/>
                  </a:lnTo>
                  <a:lnTo>
                    <a:pt x="844" y="1015"/>
                  </a:lnTo>
                  <a:lnTo>
                    <a:pt x="847" y="1011"/>
                  </a:lnTo>
                  <a:lnTo>
                    <a:pt x="888" y="967"/>
                  </a:lnTo>
                  <a:lnTo>
                    <a:pt x="888" y="965"/>
                  </a:lnTo>
                  <a:lnTo>
                    <a:pt x="887" y="965"/>
                  </a:lnTo>
                  <a:lnTo>
                    <a:pt x="885" y="965"/>
                  </a:lnTo>
                  <a:lnTo>
                    <a:pt x="883" y="966"/>
                  </a:lnTo>
                  <a:lnTo>
                    <a:pt x="881" y="966"/>
                  </a:lnTo>
                  <a:lnTo>
                    <a:pt x="880" y="966"/>
                  </a:lnTo>
                  <a:lnTo>
                    <a:pt x="878" y="966"/>
                  </a:lnTo>
                  <a:lnTo>
                    <a:pt x="876" y="966"/>
                  </a:lnTo>
                  <a:lnTo>
                    <a:pt x="874" y="966"/>
                  </a:lnTo>
                  <a:lnTo>
                    <a:pt x="873" y="966"/>
                  </a:lnTo>
                  <a:lnTo>
                    <a:pt x="871" y="966"/>
                  </a:lnTo>
                  <a:lnTo>
                    <a:pt x="870" y="966"/>
                  </a:lnTo>
                  <a:lnTo>
                    <a:pt x="868" y="966"/>
                  </a:lnTo>
                  <a:lnTo>
                    <a:pt x="866" y="966"/>
                  </a:lnTo>
                  <a:lnTo>
                    <a:pt x="864" y="965"/>
                  </a:lnTo>
                  <a:lnTo>
                    <a:pt x="862" y="965"/>
                  </a:lnTo>
                  <a:lnTo>
                    <a:pt x="860" y="965"/>
                  </a:lnTo>
                  <a:lnTo>
                    <a:pt x="853" y="975"/>
                  </a:lnTo>
                  <a:lnTo>
                    <a:pt x="845" y="985"/>
                  </a:lnTo>
                  <a:lnTo>
                    <a:pt x="837" y="996"/>
                  </a:lnTo>
                  <a:lnTo>
                    <a:pt x="829" y="1005"/>
                  </a:lnTo>
                  <a:lnTo>
                    <a:pt x="820" y="1016"/>
                  </a:lnTo>
                  <a:lnTo>
                    <a:pt x="812" y="1026"/>
                  </a:lnTo>
                  <a:lnTo>
                    <a:pt x="804" y="1035"/>
                  </a:lnTo>
                  <a:lnTo>
                    <a:pt x="795" y="1045"/>
                  </a:lnTo>
                  <a:lnTo>
                    <a:pt x="795" y="1042"/>
                  </a:lnTo>
                  <a:lnTo>
                    <a:pt x="795" y="1039"/>
                  </a:lnTo>
                  <a:lnTo>
                    <a:pt x="795" y="1036"/>
                  </a:lnTo>
                  <a:lnTo>
                    <a:pt x="795" y="1033"/>
                  </a:lnTo>
                  <a:lnTo>
                    <a:pt x="795" y="1030"/>
                  </a:lnTo>
                  <a:lnTo>
                    <a:pt x="795" y="1028"/>
                  </a:lnTo>
                  <a:lnTo>
                    <a:pt x="795" y="1024"/>
                  </a:lnTo>
                  <a:lnTo>
                    <a:pt x="795" y="1022"/>
                  </a:lnTo>
                  <a:lnTo>
                    <a:pt x="796" y="1015"/>
                  </a:lnTo>
                  <a:lnTo>
                    <a:pt x="796" y="1007"/>
                  </a:lnTo>
                  <a:lnTo>
                    <a:pt x="796" y="1000"/>
                  </a:lnTo>
                  <a:lnTo>
                    <a:pt x="796" y="993"/>
                  </a:lnTo>
                  <a:lnTo>
                    <a:pt x="796" y="986"/>
                  </a:lnTo>
                  <a:lnTo>
                    <a:pt x="797" y="979"/>
                  </a:lnTo>
                  <a:lnTo>
                    <a:pt x="797" y="972"/>
                  </a:lnTo>
                  <a:lnTo>
                    <a:pt x="797" y="964"/>
                  </a:lnTo>
                  <a:close/>
                  <a:moveTo>
                    <a:pt x="2239" y="964"/>
                  </a:moveTo>
                  <a:lnTo>
                    <a:pt x="2234" y="965"/>
                  </a:lnTo>
                  <a:lnTo>
                    <a:pt x="2230" y="965"/>
                  </a:lnTo>
                  <a:lnTo>
                    <a:pt x="2225" y="965"/>
                  </a:lnTo>
                  <a:lnTo>
                    <a:pt x="2221" y="965"/>
                  </a:lnTo>
                  <a:lnTo>
                    <a:pt x="2216" y="965"/>
                  </a:lnTo>
                  <a:lnTo>
                    <a:pt x="2212" y="965"/>
                  </a:lnTo>
                  <a:lnTo>
                    <a:pt x="2207" y="965"/>
                  </a:lnTo>
                  <a:lnTo>
                    <a:pt x="2189" y="965"/>
                  </a:lnTo>
                  <a:lnTo>
                    <a:pt x="2189" y="972"/>
                  </a:lnTo>
                  <a:lnTo>
                    <a:pt x="2190" y="979"/>
                  </a:lnTo>
                  <a:lnTo>
                    <a:pt x="2190" y="986"/>
                  </a:lnTo>
                  <a:lnTo>
                    <a:pt x="2191" y="993"/>
                  </a:lnTo>
                  <a:lnTo>
                    <a:pt x="2191" y="1000"/>
                  </a:lnTo>
                  <a:lnTo>
                    <a:pt x="2191" y="1007"/>
                  </a:lnTo>
                  <a:lnTo>
                    <a:pt x="2191" y="1014"/>
                  </a:lnTo>
                  <a:lnTo>
                    <a:pt x="2191" y="1021"/>
                  </a:lnTo>
                  <a:lnTo>
                    <a:pt x="2191" y="1027"/>
                  </a:lnTo>
                  <a:lnTo>
                    <a:pt x="2191" y="1033"/>
                  </a:lnTo>
                  <a:lnTo>
                    <a:pt x="2191" y="1038"/>
                  </a:lnTo>
                  <a:lnTo>
                    <a:pt x="2191" y="1044"/>
                  </a:lnTo>
                  <a:lnTo>
                    <a:pt x="2191" y="1050"/>
                  </a:lnTo>
                  <a:lnTo>
                    <a:pt x="2191" y="1056"/>
                  </a:lnTo>
                  <a:lnTo>
                    <a:pt x="2191" y="1062"/>
                  </a:lnTo>
                  <a:lnTo>
                    <a:pt x="2191" y="1067"/>
                  </a:lnTo>
                  <a:lnTo>
                    <a:pt x="2191" y="1073"/>
                  </a:lnTo>
                  <a:lnTo>
                    <a:pt x="2191" y="1080"/>
                  </a:lnTo>
                  <a:lnTo>
                    <a:pt x="2191" y="1086"/>
                  </a:lnTo>
                  <a:lnTo>
                    <a:pt x="2191" y="1092"/>
                  </a:lnTo>
                  <a:lnTo>
                    <a:pt x="2191" y="1099"/>
                  </a:lnTo>
                  <a:lnTo>
                    <a:pt x="2191" y="1105"/>
                  </a:lnTo>
                  <a:lnTo>
                    <a:pt x="2190" y="1111"/>
                  </a:lnTo>
                  <a:lnTo>
                    <a:pt x="2190" y="1117"/>
                  </a:lnTo>
                  <a:lnTo>
                    <a:pt x="2190" y="1120"/>
                  </a:lnTo>
                  <a:lnTo>
                    <a:pt x="2190" y="1122"/>
                  </a:lnTo>
                  <a:lnTo>
                    <a:pt x="2189" y="1123"/>
                  </a:lnTo>
                  <a:lnTo>
                    <a:pt x="2189" y="1126"/>
                  </a:lnTo>
                  <a:lnTo>
                    <a:pt x="2189" y="1128"/>
                  </a:lnTo>
                  <a:lnTo>
                    <a:pt x="2189" y="1130"/>
                  </a:lnTo>
                  <a:lnTo>
                    <a:pt x="2189" y="1132"/>
                  </a:lnTo>
                  <a:lnTo>
                    <a:pt x="2189" y="1134"/>
                  </a:lnTo>
                  <a:lnTo>
                    <a:pt x="2189" y="1139"/>
                  </a:lnTo>
                  <a:lnTo>
                    <a:pt x="2191" y="1139"/>
                  </a:lnTo>
                  <a:lnTo>
                    <a:pt x="2194" y="1138"/>
                  </a:lnTo>
                  <a:lnTo>
                    <a:pt x="2197" y="1138"/>
                  </a:lnTo>
                  <a:lnTo>
                    <a:pt x="2199" y="1138"/>
                  </a:lnTo>
                  <a:lnTo>
                    <a:pt x="2202" y="1138"/>
                  </a:lnTo>
                  <a:lnTo>
                    <a:pt x="2204" y="1138"/>
                  </a:lnTo>
                  <a:lnTo>
                    <a:pt x="2207" y="1138"/>
                  </a:lnTo>
                  <a:lnTo>
                    <a:pt x="2209" y="1138"/>
                  </a:lnTo>
                  <a:lnTo>
                    <a:pt x="2212" y="1138"/>
                  </a:lnTo>
                  <a:lnTo>
                    <a:pt x="2215" y="1138"/>
                  </a:lnTo>
                  <a:lnTo>
                    <a:pt x="2217" y="1138"/>
                  </a:lnTo>
                  <a:lnTo>
                    <a:pt x="2220" y="1138"/>
                  </a:lnTo>
                  <a:lnTo>
                    <a:pt x="2222" y="1138"/>
                  </a:lnTo>
                  <a:lnTo>
                    <a:pt x="2225" y="1138"/>
                  </a:lnTo>
                  <a:lnTo>
                    <a:pt x="2227" y="1139"/>
                  </a:lnTo>
                  <a:lnTo>
                    <a:pt x="2230" y="1139"/>
                  </a:lnTo>
                  <a:lnTo>
                    <a:pt x="2230" y="1136"/>
                  </a:lnTo>
                  <a:lnTo>
                    <a:pt x="2230" y="1132"/>
                  </a:lnTo>
                  <a:lnTo>
                    <a:pt x="2229" y="1129"/>
                  </a:lnTo>
                  <a:lnTo>
                    <a:pt x="2229" y="1125"/>
                  </a:lnTo>
                  <a:lnTo>
                    <a:pt x="2229" y="1122"/>
                  </a:lnTo>
                  <a:lnTo>
                    <a:pt x="2228" y="1119"/>
                  </a:lnTo>
                  <a:lnTo>
                    <a:pt x="2228" y="1116"/>
                  </a:lnTo>
                  <a:lnTo>
                    <a:pt x="2228" y="1112"/>
                  </a:lnTo>
                  <a:lnTo>
                    <a:pt x="2228" y="1111"/>
                  </a:lnTo>
                  <a:lnTo>
                    <a:pt x="2228" y="1110"/>
                  </a:lnTo>
                  <a:lnTo>
                    <a:pt x="2228" y="1110"/>
                  </a:lnTo>
                  <a:lnTo>
                    <a:pt x="2228" y="1109"/>
                  </a:lnTo>
                  <a:lnTo>
                    <a:pt x="2228" y="1108"/>
                  </a:lnTo>
                  <a:lnTo>
                    <a:pt x="2228" y="1107"/>
                  </a:lnTo>
                  <a:lnTo>
                    <a:pt x="2228" y="1106"/>
                  </a:lnTo>
                  <a:lnTo>
                    <a:pt x="2228" y="1105"/>
                  </a:lnTo>
                  <a:lnTo>
                    <a:pt x="2228" y="1100"/>
                  </a:lnTo>
                  <a:lnTo>
                    <a:pt x="2228" y="1094"/>
                  </a:lnTo>
                  <a:lnTo>
                    <a:pt x="2228" y="1088"/>
                  </a:lnTo>
                  <a:lnTo>
                    <a:pt x="2228" y="1083"/>
                  </a:lnTo>
                  <a:lnTo>
                    <a:pt x="2228" y="1077"/>
                  </a:lnTo>
                  <a:lnTo>
                    <a:pt x="2227" y="1071"/>
                  </a:lnTo>
                  <a:lnTo>
                    <a:pt x="2227" y="1066"/>
                  </a:lnTo>
                  <a:lnTo>
                    <a:pt x="2227" y="1060"/>
                  </a:lnTo>
                  <a:lnTo>
                    <a:pt x="2227" y="1060"/>
                  </a:lnTo>
                  <a:lnTo>
                    <a:pt x="2228" y="1059"/>
                  </a:lnTo>
                  <a:lnTo>
                    <a:pt x="2228" y="1059"/>
                  </a:lnTo>
                  <a:lnTo>
                    <a:pt x="2228" y="1059"/>
                  </a:lnTo>
                  <a:lnTo>
                    <a:pt x="2228" y="1059"/>
                  </a:lnTo>
                  <a:lnTo>
                    <a:pt x="2228" y="1058"/>
                  </a:lnTo>
                  <a:lnTo>
                    <a:pt x="2229" y="1058"/>
                  </a:lnTo>
                  <a:lnTo>
                    <a:pt x="2229" y="1059"/>
                  </a:lnTo>
                  <a:lnTo>
                    <a:pt x="2230" y="1059"/>
                  </a:lnTo>
                  <a:lnTo>
                    <a:pt x="2230" y="1059"/>
                  </a:lnTo>
                  <a:lnTo>
                    <a:pt x="2230" y="1059"/>
                  </a:lnTo>
                  <a:lnTo>
                    <a:pt x="2230" y="1060"/>
                  </a:lnTo>
                  <a:lnTo>
                    <a:pt x="2230" y="1060"/>
                  </a:lnTo>
                  <a:lnTo>
                    <a:pt x="2231" y="1062"/>
                  </a:lnTo>
                  <a:lnTo>
                    <a:pt x="2232" y="1063"/>
                  </a:lnTo>
                  <a:lnTo>
                    <a:pt x="2233" y="1065"/>
                  </a:lnTo>
                  <a:lnTo>
                    <a:pt x="2234" y="1067"/>
                  </a:lnTo>
                  <a:lnTo>
                    <a:pt x="2235" y="1068"/>
                  </a:lnTo>
                  <a:lnTo>
                    <a:pt x="2236" y="1070"/>
                  </a:lnTo>
                  <a:lnTo>
                    <a:pt x="2237" y="1071"/>
                  </a:lnTo>
                  <a:lnTo>
                    <a:pt x="2238" y="1073"/>
                  </a:lnTo>
                  <a:lnTo>
                    <a:pt x="2246" y="1087"/>
                  </a:lnTo>
                  <a:lnTo>
                    <a:pt x="2275" y="1139"/>
                  </a:lnTo>
                  <a:lnTo>
                    <a:pt x="2278" y="1139"/>
                  </a:lnTo>
                  <a:lnTo>
                    <a:pt x="2281" y="1138"/>
                  </a:lnTo>
                  <a:lnTo>
                    <a:pt x="2284" y="1138"/>
                  </a:lnTo>
                  <a:lnTo>
                    <a:pt x="2287" y="1138"/>
                  </a:lnTo>
                  <a:lnTo>
                    <a:pt x="2290" y="1138"/>
                  </a:lnTo>
                  <a:lnTo>
                    <a:pt x="2292" y="1138"/>
                  </a:lnTo>
                  <a:lnTo>
                    <a:pt x="2295" y="1138"/>
                  </a:lnTo>
                  <a:lnTo>
                    <a:pt x="2298" y="1138"/>
                  </a:lnTo>
                  <a:lnTo>
                    <a:pt x="2301" y="1138"/>
                  </a:lnTo>
                  <a:lnTo>
                    <a:pt x="2304" y="1138"/>
                  </a:lnTo>
                  <a:lnTo>
                    <a:pt x="2307" y="1138"/>
                  </a:lnTo>
                  <a:lnTo>
                    <a:pt x="2310" y="1138"/>
                  </a:lnTo>
                  <a:lnTo>
                    <a:pt x="2312" y="1138"/>
                  </a:lnTo>
                  <a:lnTo>
                    <a:pt x="2316" y="1138"/>
                  </a:lnTo>
                  <a:lnTo>
                    <a:pt x="2318" y="1139"/>
                  </a:lnTo>
                  <a:lnTo>
                    <a:pt x="2321" y="1139"/>
                  </a:lnTo>
                  <a:lnTo>
                    <a:pt x="2312" y="1125"/>
                  </a:lnTo>
                  <a:lnTo>
                    <a:pt x="2307" y="1116"/>
                  </a:lnTo>
                  <a:lnTo>
                    <a:pt x="2301" y="1107"/>
                  </a:lnTo>
                  <a:lnTo>
                    <a:pt x="2295" y="1098"/>
                  </a:lnTo>
                  <a:lnTo>
                    <a:pt x="2289" y="1089"/>
                  </a:lnTo>
                  <a:lnTo>
                    <a:pt x="2283" y="1080"/>
                  </a:lnTo>
                  <a:lnTo>
                    <a:pt x="2278" y="1071"/>
                  </a:lnTo>
                  <a:lnTo>
                    <a:pt x="2272" y="1062"/>
                  </a:lnTo>
                  <a:lnTo>
                    <a:pt x="2267" y="1053"/>
                  </a:lnTo>
                  <a:lnTo>
                    <a:pt x="2271" y="1052"/>
                  </a:lnTo>
                  <a:lnTo>
                    <a:pt x="2276" y="1050"/>
                  </a:lnTo>
                  <a:lnTo>
                    <a:pt x="2280" y="1049"/>
                  </a:lnTo>
                  <a:lnTo>
                    <a:pt x="2283" y="1047"/>
                  </a:lnTo>
                  <a:lnTo>
                    <a:pt x="2287" y="1045"/>
                  </a:lnTo>
                  <a:lnTo>
                    <a:pt x="2290" y="1043"/>
                  </a:lnTo>
                  <a:lnTo>
                    <a:pt x="2293" y="1040"/>
                  </a:lnTo>
                  <a:lnTo>
                    <a:pt x="2296" y="1037"/>
                  </a:lnTo>
                  <a:lnTo>
                    <a:pt x="2298" y="1034"/>
                  </a:lnTo>
                  <a:lnTo>
                    <a:pt x="2301" y="1031"/>
                  </a:lnTo>
                  <a:lnTo>
                    <a:pt x="2302" y="1028"/>
                  </a:lnTo>
                  <a:lnTo>
                    <a:pt x="2304" y="1024"/>
                  </a:lnTo>
                  <a:lnTo>
                    <a:pt x="2305" y="1020"/>
                  </a:lnTo>
                  <a:lnTo>
                    <a:pt x="2306" y="1016"/>
                  </a:lnTo>
                  <a:lnTo>
                    <a:pt x="2307" y="1012"/>
                  </a:lnTo>
                  <a:lnTo>
                    <a:pt x="2307" y="1007"/>
                  </a:lnTo>
                  <a:lnTo>
                    <a:pt x="2307" y="1001"/>
                  </a:lnTo>
                  <a:lnTo>
                    <a:pt x="2305" y="995"/>
                  </a:lnTo>
                  <a:lnTo>
                    <a:pt x="2305" y="992"/>
                  </a:lnTo>
                  <a:lnTo>
                    <a:pt x="2304" y="990"/>
                  </a:lnTo>
                  <a:lnTo>
                    <a:pt x="2303" y="987"/>
                  </a:lnTo>
                  <a:lnTo>
                    <a:pt x="2301" y="985"/>
                  </a:lnTo>
                  <a:lnTo>
                    <a:pt x="2298" y="981"/>
                  </a:lnTo>
                  <a:lnTo>
                    <a:pt x="2294" y="977"/>
                  </a:lnTo>
                  <a:lnTo>
                    <a:pt x="2290" y="973"/>
                  </a:lnTo>
                  <a:lnTo>
                    <a:pt x="2284" y="970"/>
                  </a:lnTo>
                  <a:lnTo>
                    <a:pt x="2280" y="968"/>
                  </a:lnTo>
                  <a:lnTo>
                    <a:pt x="2275" y="966"/>
                  </a:lnTo>
                  <a:lnTo>
                    <a:pt x="2270" y="966"/>
                  </a:lnTo>
                  <a:lnTo>
                    <a:pt x="2264" y="965"/>
                  </a:lnTo>
                  <a:lnTo>
                    <a:pt x="2259" y="965"/>
                  </a:lnTo>
                  <a:lnTo>
                    <a:pt x="2253" y="964"/>
                  </a:lnTo>
                  <a:lnTo>
                    <a:pt x="2248" y="964"/>
                  </a:lnTo>
                  <a:lnTo>
                    <a:pt x="2243" y="964"/>
                  </a:lnTo>
                  <a:lnTo>
                    <a:pt x="2239" y="964"/>
                  </a:lnTo>
                  <a:close/>
                  <a:moveTo>
                    <a:pt x="3272" y="964"/>
                  </a:moveTo>
                  <a:lnTo>
                    <a:pt x="3267" y="965"/>
                  </a:lnTo>
                  <a:lnTo>
                    <a:pt x="3262" y="965"/>
                  </a:lnTo>
                  <a:lnTo>
                    <a:pt x="3258" y="965"/>
                  </a:lnTo>
                  <a:lnTo>
                    <a:pt x="3253" y="965"/>
                  </a:lnTo>
                  <a:lnTo>
                    <a:pt x="3249" y="965"/>
                  </a:lnTo>
                  <a:lnTo>
                    <a:pt x="3244" y="965"/>
                  </a:lnTo>
                  <a:lnTo>
                    <a:pt x="3240" y="965"/>
                  </a:lnTo>
                  <a:lnTo>
                    <a:pt x="3222" y="965"/>
                  </a:lnTo>
                  <a:lnTo>
                    <a:pt x="3222" y="972"/>
                  </a:lnTo>
                  <a:lnTo>
                    <a:pt x="3223" y="979"/>
                  </a:lnTo>
                  <a:lnTo>
                    <a:pt x="3223" y="986"/>
                  </a:lnTo>
                  <a:lnTo>
                    <a:pt x="3223" y="993"/>
                  </a:lnTo>
                  <a:lnTo>
                    <a:pt x="3223" y="1000"/>
                  </a:lnTo>
                  <a:lnTo>
                    <a:pt x="3224" y="1007"/>
                  </a:lnTo>
                  <a:lnTo>
                    <a:pt x="3224" y="1014"/>
                  </a:lnTo>
                  <a:lnTo>
                    <a:pt x="3224" y="1021"/>
                  </a:lnTo>
                  <a:lnTo>
                    <a:pt x="3224" y="1027"/>
                  </a:lnTo>
                  <a:lnTo>
                    <a:pt x="3224" y="1033"/>
                  </a:lnTo>
                  <a:lnTo>
                    <a:pt x="3224" y="1038"/>
                  </a:lnTo>
                  <a:lnTo>
                    <a:pt x="3224" y="1044"/>
                  </a:lnTo>
                  <a:lnTo>
                    <a:pt x="3224" y="1050"/>
                  </a:lnTo>
                  <a:lnTo>
                    <a:pt x="3224" y="1056"/>
                  </a:lnTo>
                  <a:lnTo>
                    <a:pt x="3224" y="1062"/>
                  </a:lnTo>
                  <a:lnTo>
                    <a:pt x="3224" y="1067"/>
                  </a:lnTo>
                  <a:lnTo>
                    <a:pt x="3224" y="1073"/>
                  </a:lnTo>
                  <a:lnTo>
                    <a:pt x="3224" y="1080"/>
                  </a:lnTo>
                  <a:lnTo>
                    <a:pt x="3224" y="1086"/>
                  </a:lnTo>
                  <a:lnTo>
                    <a:pt x="3224" y="1092"/>
                  </a:lnTo>
                  <a:lnTo>
                    <a:pt x="3224" y="1099"/>
                  </a:lnTo>
                  <a:lnTo>
                    <a:pt x="3223" y="1105"/>
                  </a:lnTo>
                  <a:lnTo>
                    <a:pt x="3223" y="1111"/>
                  </a:lnTo>
                  <a:lnTo>
                    <a:pt x="3223" y="1117"/>
                  </a:lnTo>
                  <a:lnTo>
                    <a:pt x="3223" y="1120"/>
                  </a:lnTo>
                  <a:lnTo>
                    <a:pt x="3222" y="1122"/>
                  </a:lnTo>
                  <a:lnTo>
                    <a:pt x="3222" y="1123"/>
                  </a:lnTo>
                  <a:lnTo>
                    <a:pt x="3222" y="1126"/>
                  </a:lnTo>
                  <a:lnTo>
                    <a:pt x="3222" y="1128"/>
                  </a:lnTo>
                  <a:lnTo>
                    <a:pt x="3222" y="1130"/>
                  </a:lnTo>
                  <a:lnTo>
                    <a:pt x="3222" y="1132"/>
                  </a:lnTo>
                  <a:lnTo>
                    <a:pt x="3222" y="1134"/>
                  </a:lnTo>
                  <a:lnTo>
                    <a:pt x="3221" y="1139"/>
                  </a:lnTo>
                  <a:lnTo>
                    <a:pt x="3224" y="1139"/>
                  </a:lnTo>
                  <a:lnTo>
                    <a:pt x="3227" y="1138"/>
                  </a:lnTo>
                  <a:lnTo>
                    <a:pt x="3229" y="1138"/>
                  </a:lnTo>
                  <a:lnTo>
                    <a:pt x="3232" y="1138"/>
                  </a:lnTo>
                  <a:lnTo>
                    <a:pt x="3234" y="1138"/>
                  </a:lnTo>
                  <a:lnTo>
                    <a:pt x="3237" y="1138"/>
                  </a:lnTo>
                  <a:lnTo>
                    <a:pt x="3240" y="1138"/>
                  </a:lnTo>
                  <a:lnTo>
                    <a:pt x="3242" y="1138"/>
                  </a:lnTo>
                  <a:lnTo>
                    <a:pt x="3245" y="1138"/>
                  </a:lnTo>
                  <a:lnTo>
                    <a:pt x="3247" y="1138"/>
                  </a:lnTo>
                  <a:lnTo>
                    <a:pt x="3250" y="1138"/>
                  </a:lnTo>
                  <a:lnTo>
                    <a:pt x="3253" y="1138"/>
                  </a:lnTo>
                  <a:lnTo>
                    <a:pt x="3255" y="1138"/>
                  </a:lnTo>
                  <a:lnTo>
                    <a:pt x="3258" y="1138"/>
                  </a:lnTo>
                  <a:lnTo>
                    <a:pt x="3260" y="1139"/>
                  </a:lnTo>
                  <a:lnTo>
                    <a:pt x="3263" y="1139"/>
                  </a:lnTo>
                  <a:lnTo>
                    <a:pt x="3262" y="1136"/>
                  </a:lnTo>
                  <a:lnTo>
                    <a:pt x="3262" y="1132"/>
                  </a:lnTo>
                  <a:lnTo>
                    <a:pt x="3262" y="1129"/>
                  </a:lnTo>
                  <a:lnTo>
                    <a:pt x="3262" y="1125"/>
                  </a:lnTo>
                  <a:lnTo>
                    <a:pt x="3262" y="1122"/>
                  </a:lnTo>
                  <a:lnTo>
                    <a:pt x="3261" y="1119"/>
                  </a:lnTo>
                  <a:lnTo>
                    <a:pt x="3261" y="1116"/>
                  </a:lnTo>
                  <a:lnTo>
                    <a:pt x="3261" y="1112"/>
                  </a:lnTo>
                  <a:lnTo>
                    <a:pt x="3261" y="1111"/>
                  </a:lnTo>
                  <a:lnTo>
                    <a:pt x="3261" y="1110"/>
                  </a:lnTo>
                  <a:lnTo>
                    <a:pt x="3261" y="1110"/>
                  </a:lnTo>
                  <a:lnTo>
                    <a:pt x="3261" y="1109"/>
                  </a:lnTo>
                  <a:lnTo>
                    <a:pt x="3261" y="1108"/>
                  </a:lnTo>
                  <a:lnTo>
                    <a:pt x="3261" y="1107"/>
                  </a:lnTo>
                  <a:lnTo>
                    <a:pt x="3261" y="1106"/>
                  </a:lnTo>
                  <a:lnTo>
                    <a:pt x="3261" y="1105"/>
                  </a:lnTo>
                  <a:lnTo>
                    <a:pt x="3261" y="1100"/>
                  </a:lnTo>
                  <a:lnTo>
                    <a:pt x="3260" y="1094"/>
                  </a:lnTo>
                  <a:lnTo>
                    <a:pt x="3260" y="1088"/>
                  </a:lnTo>
                  <a:lnTo>
                    <a:pt x="3260" y="1083"/>
                  </a:lnTo>
                  <a:lnTo>
                    <a:pt x="3260" y="1077"/>
                  </a:lnTo>
                  <a:lnTo>
                    <a:pt x="3260" y="1071"/>
                  </a:lnTo>
                  <a:lnTo>
                    <a:pt x="3260" y="1066"/>
                  </a:lnTo>
                  <a:lnTo>
                    <a:pt x="3260" y="1060"/>
                  </a:lnTo>
                  <a:lnTo>
                    <a:pt x="3260" y="1060"/>
                  </a:lnTo>
                  <a:lnTo>
                    <a:pt x="3260" y="1059"/>
                  </a:lnTo>
                  <a:lnTo>
                    <a:pt x="3260" y="1059"/>
                  </a:lnTo>
                  <a:lnTo>
                    <a:pt x="3261" y="1059"/>
                  </a:lnTo>
                  <a:lnTo>
                    <a:pt x="3261" y="1058"/>
                  </a:lnTo>
                  <a:lnTo>
                    <a:pt x="3262" y="1059"/>
                  </a:lnTo>
                  <a:lnTo>
                    <a:pt x="3262" y="1059"/>
                  </a:lnTo>
                  <a:lnTo>
                    <a:pt x="3262" y="1059"/>
                  </a:lnTo>
                  <a:lnTo>
                    <a:pt x="3263" y="1059"/>
                  </a:lnTo>
                  <a:lnTo>
                    <a:pt x="3263" y="1060"/>
                  </a:lnTo>
                  <a:lnTo>
                    <a:pt x="3263" y="1060"/>
                  </a:lnTo>
                  <a:lnTo>
                    <a:pt x="3264" y="1062"/>
                  </a:lnTo>
                  <a:lnTo>
                    <a:pt x="3265" y="1063"/>
                  </a:lnTo>
                  <a:lnTo>
                    <a:pt x="3266" y="1065"/>
                  </a:lnTo>
                  <a:lnTo>
                    <a:pt x="3267" y="1067"/>
                  </a:lnTo>
                  <a:lnTo>
                    <a:pt x="3268" y="1068"/>
                  </a:lnTo>
                  <a:lnTo>
                    <a:pt x="3269" y="1070"/>
                  </a:lnTo>
                  <a:lnTo>
                    <a:pt x="3270" y="1071"/>
                  </a:lnTo>
                  <a:lnTo>
                    <a:pt x="3271" y="1073"/>
                  </a:lnTo>
                  <a:lnTo>
                    <a:pt x="3279" y="1087"/>
                  </a:lnTo>
                  <a:lnTo>
                    <a:pt x="3308" y="1139"/>
                  </a:lnTo>
                  <a:lnTo>
                    <a:pt x="3311" y="1139"/>
                  </a:lnTo>
                  <a:lnTo>
                    <a:pt x="3314" y="1138"/>
                  </a:lnTo>
                  <a:lnTo>
                    <a:pt x="3316" y="1138"/>
                  </a:lnTo>
                  <a:lnTo>
                    <a:pt x="3320" y="1138"/>
                  </a:lnTo>
                  <a:lnTo>
                    <a:pt x="3322" y="1138"/>
                  </a:lnTo>
                  <a:lnTo>
                    <a:pt x="3325" y="1138"/>
                  </a:lnTo>
                  <a:lnTo>
                    <a:pt x="3328" y="1138"/>
                  </a:lnTo>
                  <a:lnTo>
                    <a:pt x="3331" y="1138"/>
                  </a:lnTo>
                  <a:lnTo>
                    <a:pt x="3334" y="1138"/>
                  </a:lnTo>
                  <a:lnTo>
                    <a:pt x="3337" y="1138"/>
                  </a:lnTo>
                  <a:lnTo>
                    <a:pt x="3340" y="1138"/>
                  </a:lnTo>
                  <a:lnTo>
                    <a:pt x="3343" y="1138"/>
                  </a:lnTo>
                  <a:lnTo>
                    <a:pt x="3345" y="1138"/>
                  </a:lnTo>
                  <a:lnTo>
                    <a:pt x="3348" y="1138"/>
                  </a:lnTo>
                  <a:lnTo>
                    <a:pt x="3351" y="1139"/>
                  </a:lnTo>
                  <a:lnTo>
                    <a:pt x="3354" y="1139"/>
                  </a:lnTo>
                  <a:lnTo>
                    <a:pt x="3345" y="1125"/>
                  </a:lnTo>
                  <a:lnTo>
                    <a:pt x="3339" y="1116"/>
                  </a:lnTo>
                  <a:lnTo>
                    <a:pt x="3333" y="1107"/>
                  </a:lnTo>
                  <a:lnTo>
                    <a:pt x="3328" y="1098"/>
                  </a:lnTo>
                  <a:lnTo>
                    <a:pt x="3322" y="1089"/>
                  </a:lnTo>
                  <a:lnTo>
                    <a:pt x="3316" y="1080"/>
                  </a:lnTo>
                  <a:lnTo>
                    <a:pt x="3311" y="1071"/>
                  </a:lnTo>
                  <a:lnTo>
                    <a:pt x="3305" y="1062"/>
                  </a:lnTo>
                  <a:lnTo>
                    <a:pt x="3300" y="1053"/>
                  </a:lnTo>
                  <a:lnTo>
                    <a:pt x="3304" y="1052"/>
                  </a:lnTo>
                  <a:lnTo>
                    <a:pt x="3308" y="1050"/>
                  </a:lnTo>
                  <a:lnTo>
                    <a:pt x="3312" y="1049"/>
                  </a:lnTo>
                  <a:lnTo>
                    <a:pt x="3316" y="1047"/>
                  </a:lnTo>
                  <a:lnTo>
                    <a:pt x="3320" y="1045"/>
                  </a:lnTo>
                  <a:lnTo>
                    <a:pt x="3323" y="1043"/>
                  </a:lnTo>
                  <a:lnTo>
                    <a:pt x="3326" y="1040"/>
                  </a:lnTo>
                  <a:lnTo>
                    <a:pt x="3329" y="1037"/>
                  </a:lnTo>
                  <a:lnTo>
                    <a:pt x="3331" y="1034"/>
                  </a:lnTo>
                  <a:lnTo>
                    <a:pt x="3333" y="1031"/>
                  </a:lnTo>
                  <a:lnTo>
                    <a:pt x="3335" y="1028"/>
                  </a:lnTo>
                  <a:lnTo>
                    <a:pt x="3337" y="1024"/>
                  </a:lnTo>
                  <a:lnTo>
                    <a:pt x="3338" y="1020"/>
                  </a:lnTo>
                  <a:lnTo>
                    <a:pt x="3339" y="1016"/>
                  </a:lnTo>
                  <a:lnTo>
                    <a:pt x="3339" y="1012"/>
                  </a:lnTo>
                  <a:lnTo>
                    <a:pt x="3340" y="1007"/>
                  </a:lnTo>
                  <a:lnTo>
                    <a:pt x="3339" y="1001"/>
                  </a:lnTo>
                  <a:lnTo>
                    <a:pt x="3338" y="995"/>
                  </a:lnTo>
                  <a:lnTo>
                    <a:pt x="3337" y="992"/>
                  </a:lnTo>
                  <a:lnTo>
                    <a:pt x="3336" y="990"/>
                  </a:lnTo>
                  <a:lnTo>
                    <a:pt x="3335" y="987"/>
                  </a:lnTo>
                  <a:lnTo>
                    <a:pt x="3334" y="985"/>
                  </a:lnTo>
                  <a:lnTo>
                    <a:pt x="3331" y="981"/>
                  </a:lnTo>
                  <a:lnTo>
                    <a:pt x="3327" y="977"/>
                  </a:lnTo>
                  <a:lnTo>
                    <a:pt x="3322" y="973"/>
                  </a:lnTo>
                  <a:lnTo>
                    <a:pt x="3317" y="970"/>
                  </a:lnTo>
                  <a:lnTo>
                    <a:pt x="3313" y="968"/>
                  </a:lnTo>
                  <a:lnTo>
                    <a:pt x="3308" y="966"/>
                  </a:lnTo>
                  <a:lnTo>
                    <a:pt x="3303" y="966"/>
                  </a:lnTo>
                  <a:lnTo>
                    <a:pt x="3297" y="965"/>
                  </a:lnTo>
                  <a:lnTo>
                    <a:pt x="3292" y="965"/>
                  </a:lnTo>
                  <a:lnTo>
                    <a:pt x="3286" y="964"/>
                  </a:lnTo>
                  <a:lnTo>
                    <a:pt x="3281" y="964"/>
                  </a:lnTo>
                  <a:lnTo>
                    <a:pt x="3276" y="964"/>
                  </a:lnTo>
                  <a:lnTo>
                    <a:pt x="3272" y="964"/>
                  </a:lnTo>
                  <a:close/>
                  <a:moveTo>
                    <a:pt x="4556" y="964"/>
                  </a:moveTo>
                  <a:lnTo>
                    <a:pt x="4556" y="967"/>
                  </a:lnTo>
                  <a:lnTo>
                    <a:pt x="4556" y="970"/>
                  </a:lnTo>
                  <a:lnTo>
                    <a:pt x="4556" y="973"/>
                  </a:lnTo>
                  <a:lnTo>
                    <a:pt x="4556" y="976"/>
                  </a:lnTo>
                  <a:lnTo>
                    <a:pt x="4556" y="979"/>
                  </a:lnTo>
                  <a:lnTo>
                    <a:pt x="4557" y="981"/>
                  </a:lnTo>
                  <a:lnTo>
                    <a:pt x="4557" y="984"/>
                  </a:lnTo>
                  <a:lnTo>
                    <a:pt x="4557" y="987"/>
                  </a:lnTo>
                  <a:lnTo>
                    <a:pt x="4557" y="992"/>
                  </a:lnTo>
                  <a:lnTo>
                    <a:pt x="4557" y="996"/>
                  </a:lnTo>
                  <a:lnTo>
                    <a:pt x="4557" y="1001"/>
                  </a:lnTo>
                  <a:lnTo>
                    <a:pt x="4557" y="1005"/>
                  </a:lnTo>
                  <a:lnTo>
                    <a:pt x="4558" y="1010"/>
                  </a:lnTo>
                  <a:lnTo>
                    <a:pt x="4558" y="1015"/>
                  </a:lnTo>
                  <a:lnTo>
                    <a:pt x="4558" y="1019"/>
                  </a:lnTo>
                  <a:lnTo>
                    <a:pt x="4558" y="1024"/>
                  </a:lnTo>
                  <a:lnTo>
                    <a:pt x="4558" y="1027"/>
                  </a:lnTo>
                  <a:lnTo>
                    <a:pt x="4558" y="1030"/>
                  </a:lnTo>
                  <a:lnTo>
                    <a:pt x="4558" y="1033"/>
                  </a:lnTo>
                  <a:lnTo>
                    <a:pt x="4558" y="1037"/>
                  </a:lnTo>
                  <a:lnTo>
                    <a:pt x="4558" y="1040"/>
                  </a:lnTo>
                  <a:lnTo>
                    <a:pt x="4558" y="1043"/>
                  </a:lnTo>
                  <a:lnTo>
                    <a:pt x="4558" y="1047"/>
                  </a:lnTo>
                  <a:lnTo>
                    <a:pt x="4558" y="1050"/>
                  </a:lnTo>
                  <a:lnTo>
                    <a:pt x="4558" y="1061"/>
                  </a:lnTo>
                  <a:lnTo>
                    <a:pt x="4558" y="1072"/>
                  </a:lnTo>
                  <a:lnTo>
                    <a:pt x="4558" y="1083"/>
                  </a:lnTo>
                  <a:lnTo>
                    <a:pt x="4557" y="1094"/>
                  </a:lnTo>
                  <a:lnTo>
                    <a:pt x="4557" y="1106"/>
                  </a:lnTo>
                  <a:lnTo>
                    <a:pt x="4557" y="1117"/>
                  </a:lnTo>
                  <a:lnTo>
                    <a:pt x="4556" y="1128"/>
                  </a:lnTo>
                  <a:lnTo>
                    <a:pt x="4556" y="1139"/>
                  </a:lnTo>
                  <a:lnTo>
                    <a:pt x="4559" y="1139"/>
                  </a:lnTo>
                  <a:lnTo>
                    <a:pt x="4561" y="1139"/>
                  </a:lnTo>
                  <a:lnTo>
                    <a:pt x="4564" y="1139"/>
                  </a:lnTo>
                  <a:lnTo>
                    <a:pt x="4567" y="1138"/>
                  </a:lnTo>
                  <a:lnTo>
                    <a:pt x="4570" y="1138"/>
                  </a:lnTo>
                  <a:lnTo>
                    <a:pt x="4572" y="1138"/>
                  </a:lnTo>
                  <a:lnTo>
                    <a:pt x="4575" y="1138"/>
                  </a:lnTo>
                  <a:lnTo>
                    <a:pt x="4578" y="1138"/>
                  </a:lnTo>
                  <a:lnTo>
                    <a:pt x="4579" y="1138"/>
                  </a:lnTo>
                  <a:lnTo>
                    <a:pt x="4580" y="1138"/>
                  </a:lnTo>
                  <a:lnTo>
                    <a:pt x="4580" y="1138"/>
                  </a:lnTo>
                  <a:lnTo>
                    <a:pt x="4581" y="1138"/>
                  </a:lnTo>
                  <a:lnTo>
                    <a:pt x="4582" y="1138"/>
                  </a:lnTo>
                  <a:lnTo>
                    <a:pt x="4583" y="1138"/>
                  </a:lnTo>
                  <a:lnTo>
                    <a:pt x="4584" y="1138"/>
                  </a:lnTo>
                  <a:lnTo>
                    <a:pt x="4584" y="1138"/>
                  </a:lnTo>
                  <a:lnTo>
                    <a:pt x="4589" y="1139"/>
                  </a:lnTo>
                  <a:lnTo>
                    <a:pt x="4595" y="1139"/>
                  </a:lnTo>
                  <a:lnTo>
                    <a:pt x="4600" y="1139"/>
                  </a:lnTo>
                  <a:lnTo>
                    <a:pt x="4605" y="1139"/>
                  </a:lnTo>
                  <a:lnTo>
                    <a:pt x="4610" y="1139"/>
                  </a:lnTo>
                  <a:lnTo>
                    <a:pt x="4615" y="1139"/>
                  </a:lnTo>
                  <a:lnTo>
                    <a:pt x="4621" y="1139"/>
                  </a:lnTo>
                  <a:lnTo>
                    <a:pt x="4626" y="1139"/>
                  </a:lnTo>
                  <a:lnTo>
                    <a:pt x="4635" y="1139"/>
                  </a:lnTo>
                  <a:lnTo>
                    <a:pt x="4644" y="1138"/>
                  </a:lnTo>
                  <a:lnTo>
                    <a:pt x="4653" y="1137"/>
                  </a:lnTo>
                  <a:lnTo>
                    <a:pt x="4660" y="1135"/>
                  </a:lnTo>
                  <a:lnTo>
                    <a:pt x="4664" y="1133"/>
                  </a:lnTo>
                  <a:lnTo>
                    <a:pt x="4668" y="1132"/>
                  </a:lnTo>
                  <a:lnTo>
                    <a:pt x="4672" y="1130"/>
                  </a:lnTo>
                  <a:lnTo>
                    <a:pt x="4676" y="1128"/>
                  </a:lnTo>
                  <a:lnTo>
                    <a:pt x="4680" y="1126"/>
                  </a:lnTo>
                  <a:lnTo>
                    <a:pt x="4684" y="1123"/>
                  </a:lnTo>
                  <a:lnTo>
                    <a:pt x="4687" y="1120"/>
                  </a:lnTo>
                  <a:lnTo>
                    <a:pt x="4691" y="1117"/>
                  </a:lnTo>
                  <a:lnTo>
                    <a:pt x="4695" y="1114"/>
                  </a:lnTo>
                  <a:lnTo>
                    <a:pt x="4698" y="1110"/>
                  </a:lnTo>
                  <a:lnTo>
                    <a:pt x="4702" y="1106"/>
                  </a:lnTo>
                  <a:lnTo>
                    <a:pt x="4705" y="1102"/>
                  </a:lnTo>
                  <a:lnTo>
                    <a:pt x="4707" y="1098"/>
                  </a:lnTo>
                  <a:lnTo>
                    <a:pt x="4710" y="1094"/>
                  </a:lnTo>
                  <a:lnTo>
                    <a:pt x="4712" y="1090"/>
                  </a:lnTo>
                  <a:lnTo>
                    <a:pt x="4714" y="1086"/>
                  </a:lnTo>
                  <a:lnTo>
                    <a:pt x="4716" y="1081"/>
                  </a:lnTo>
                  <a:lnTo>
                    <a:pt x="4717" y="1077"/>
                  </a:lnTo>
                  <a:lnTo>
                    <a:pt x="4718" y="1072"/>
                  </a:lnTo>
                  <a:lnTo>
                    <a:pt x="4720" y="1067"/>
                  </a:lnTo>
                  <a:lnTo>
                    <a:pt x="4720" y="1063"/>
                  </a:lnTo>
                  <a:lnTo>
                    <a:pt x="4721" y="1058"/>
                  </a:lnTo>
                  <a:lnTo>
                    <a:pt x="4721" y="1052"/>
                  </a:lnTo>
                  <a:lnTo>
                    <a:pt x="4721" y="1047"/>
                  </a:lnTo>
                  <a:lnTo>
                    <a:pt x="4721" y="1039"/>
                  </a:lnTo>
                  <a:lnTo>
                    <a:pt x="4720" y="1032"/>
                  </a:lnTo>
                  <a:lnTo>
                    <a:pt x="4718" y="1024"/>
                  </a:lnTo>
                  <a:lnTo>
                    <a:pt x="4716" y="1017"/>
                  </a:lnTo>
                  <a:lnTo>
                    <a:pt x="4713" y="1009"/>
                  </a:lnTo>
                  <a:lnTo>
                    <a:pt x="4710" y="1002"/>
                  </a:lnTo>
                  <a:lnTo>
                    <a:pt x="4706" y="996"/>
                  </a:lnTo>
                  <a:lnTo>
                    <a:pt x="4701" y="989"/>
                  </a:lnTo>
                  <a:lnTo>
                    <a:pt x="4698" y="986"/>
                  </a:lnTo>
                  <a:lnTo>
                    <a:pt x="4695" y="983"/>
                  </a:lnTo>
                  <a:lnTo>
                    <a:pt x="4693" y="981"/>
                  </a:lnTo>
                  <a:lnTo>
                    <a:pt x="4690" y="979"/>
                  </a:lnTo>
                  <a:lnTo>
                    <a:pt x="4687" y="977"/>
                  </a:lnTo>
                  <a:lnTo>
                    <a:pt x="4684" y="975"/>
                  </a:lnTo>
                  <a:lnTo>
                    <a:pt x="4681" y="974"/>
                  </a:lnTo>
                  <a:lnTo>
                    <a:pt x="4677" y="972"/>
                  </a:lnTo>
                  <a:lnTo>
                    <a:pt x="4672" y="970"/>
                  </a:lnTo>
                  <a:lnTo>
                    <a:pt x="4668" y="969"/>
                  </a:lnTo>
                  <a:lnTo>
                    <a:pt x="4664" y="968"/>
                  </a:lnTo>
                  <a:lnTo>
                    <a:pt x="4660" y="967"/>
                  </a:lnTo>
                  <a:lnTo>
                    <a:pt x="4655" y="967"/>
                  </a:lnTo>
                  <a:lnTo>
                    <a:pt x="4651" y="966"/>
                  </a:lnTo>
                  <a:lnTo>
                    <a:pt x="4647" y="966"/>
                  </a:lnTo>
                  <a:lnTo>
                    <a:pt x="4642" y="965"/>
                  </a:lnTo>
                  <a:lnTo>
                    <a:pt x="4638" y="965"/>
                  </a:lnTo>
                  <a:lnTo>
                    <a:pt x="4634" y="965"/>
                  </a:lnTo>
                  <a:lnTo>
                    <a:pt x="4631" y="965"/>
                  </a:lnTo>
                  <a:lnTo>
                    <a:pt x="4628" y="965"/>
                  </a:lnTo>
                  <a:lnTo>
                    <a:pt x="4624" y="965"/>
                  </a:lnTo>
                  <a:lnTo>
                    <a:pt x="4621" y="965"/>
                  </a:lnTo>
                  <a:lnTo>
                    <a:pt x="4617" y="965"/>
                  </a:lnTo>
                  <a:lnTo>
                    <a:pt x="4614" y="965"/>
                  </a:lnTo>
                  <a:lnTo>
                    <a:pt x="4610" y="965"/>
                  </a:lnTo>
                  <a:lnTo>
                    <a:pt x="4607" y="965"/>
                  </a:lnTo>
                  <a:lnTo>
                    <a:pt x="4604" y="965"/>
                  </a:lnTo>
                  <a:lnTo>
                    <a:pt x="4600" y="965"/>
                  </a:lnTo>
                  <a:lnTo>
                    <a:pt x="4597" y="965"/>
                  </a:lnTo>
                  <a:lnTo>
                    <a:pt x="4594" y="965"/>
                  </a:lnTo>
                  <a:lnTo>
                    <a:pt x="4590" y="965"/>
                  </a:lnTo>
                  <a:lnTo>
                    <a:pt x="4587" y="965"/>
                  </a:lnTo>
                  <a:lnTo>
                    <a:pt x="4583" y="965"/>
                  </a:lnTo>
                  <a:lnTo>
                    <a:pt x="4579" y="965"/>
                  </a:lnTo>
                  <a:lnTo>
                    <a:pt x="4575" y="965"/>
                  </a:lnTo>
                  <a:lnTo>
                    <a:pt x="4571" y="965"/>
                  </a:lnTo>
                  <a:lnTo>
                    <a:pt x="4567" y="965"/>
                  </a:lnTo>
                  <a:lnTo>
                    <a:pt x="4564" y="965"/>
                  </a:lnTo>
                  <a:lnTo>
                    <a:pt x="4560" y="965"/>
                  </a:lnTo>
                  <a:lnTo>
                    <a:pt x="4556" y="964"/>
                  </a:lnTo>
                  <a:close/>
                  <a:moveTo>
                    <a:pt x="5987" y="964"/>
                  </a:moveTo>
                  <a:lnTo>
                    <a:pt x="5984" y="965"/>
                  </a:lnTo>
                  <a:lnTo>
                    <a:pt x="5981" y="965"/>
                  </a:lnTo>
                  <a:lnTo>
                    <a:pt x="5979" y="966"/>
                  </a:lnTo>
                  <a:lnTo>
                    <a:pt x="5976" y="966"/>
                  </a:lnTo>
                  <a:lnTo>
                    <a:pt x="5974" y="966"/>
                  </a:lnTo>
                  <a:lnTo>
                    <a:pt x="5971" y="966"/>
                  </a:lnTo>
                  <a:lnTo>
                    <a:pt x="5968" y="966"/>
                  </a:lnTo>
                  <a:lnTo>
                    <a:pt x="5966" y="966"/>
                  </a:lnTo>
                  <a:lnTo>
                    <a:pt x="5963" y="966"/>
                  </a:lnTo>
                  <a:lnTo>
                    <a:pt x="5961" y="966"/>
                  </a:lnTo>
                  <a:lnTo>
                    <a:pt x="5958" y="966"/>
                  </a:lnTo>
                  <a:lnTo>
                    <a:pt x="5955" y="966"/>
                  </a:lnTo>
                  <a:lnTo>
                    <a:pt x="5953" y="965"/>
                  </a:lnTo>
                  <a:lnTo>
                    <a:pt x="5950" y="965"/>
                  </a:lnTo>
                  <a:lnTo>
                    <a:pt x="5948" y="965"/>
                  </a:lnTo>
                  <a:lnTo>
                    <a:pt x="5945" y="965"/>
                  </a:lnTo>
                  <a:lnTo>
                    <a:pt x="5945" y="966"/>
                  </a:lnTo>
                  <a:lnTo>
                    <a:pt x="5945" y="968"/>
                  </a:lnTo>
                  <a:lnTo>
                    <a:pt x="5945" y="969"/>
                  </a:lnTo>
                  <a:lnTo>
                    <a:pt x="5945" y="970"/>
                  </a:lnTo>
                  <a:lnTo>
                    <a:pt x="5945" y="972"/>
                  </a:lnTo>
                  <a:lnTo>
                    <a:pt x="5946" y="973"/>
                  </a:lnTo>
                  <a:lnTo>
                    <a:pt x="5946" y="974"/>
                  </a:lnTo>
                  <a:lnTo>
                    <a:pt x="5946" y="975"/>
                  </a:lnTo>
                  <a:lnTo>
                    <a:pt x="5946" y="979"/>
                  </a:lnTo>
                  <a:lnTo>
                    <a:pt x="5946" y="983"/>
                  </a:lnTo>
                  <a:lnTo>
                    <a:pt x="5946" y="987"/>
                  </a:lnTo>
                  <a:lnTo>
                    <a:pt x="5946" y="990"/>
                  </a:lnTo>
                  <a:lnTo>
                    <a:pt x="5946" y="994"/>
                  </a:lnTo>
                  <a:lnTo>
                    <a:pt x="5946" y="998"/>
                  </a:lnTo>
                  <a:lnTo>
                    <a:pt x="5946" y="1001"/>
                  </a:lnTo>
                  <a:lnTo>
                    <a:pt x="5946" y="1005"/>
                  </a:lnTo>
                  <a:lnTo>
                    <a:pt x="5946" y="1009"/>
                  </a:lnTo>
                  <a:lnTo>
                    <a:pt x="5946" y="1013"/>
                  </a:lnTo>
                  <a:lnTo>
                    <a:pt x="5946" y="1017"/>
                  </a:lnTo>
                  <a:lnTo>
                    <a:pt x="5946" y="1021"/>
                  </a:lnTo>
                  <a:lnTo>
                    <a:pt x="5946" y="1025"/>
                  </a:lnTo>
                  <a:lnTo>
                    <a:pt x="5946" y="1029"/>
                  </a:lnTo>
                  <a:lnTo>
                    <a:pt x="5946" y="1033"/>
                  </a:lnTo>
                  <a:lnTo>
                    <a:pt x="5946" y="1037"/>
                  </a:lnTo>
                  <a:lnTo>
                    <a:pt x="5946" y="1041"/>
                  </a:lnTo>
                  <a:lnTo>
                    <a:pt x="5946" y="1045"/>
                  </a:lnTo>
                  <a:lnTo>
                    <a:pt x="5946" y="1048"/>
                  </a:lnTo>
                  <a:lnTo>
                    <a:pt x="5946" y="1052"/>
                  </a:lnTo>
                  <a:lnTo>
                    <a:pt x="5946" y="1056"/>
                  </a:lnTo>
                  <a:lnTo>
                    <a:pt x="5946" y="1060"/>
                  </a:lnTo>
                  <a:lnTo>
                    <a:pt x="5946" y="1064"/>
                  </a:lnTo>
                  <a:lnTo>
                    <a:pt x="5946" y="1068"/>
                  </a:lnTo>
                  <a:lnTo>
                    <a:pt x="5946" y="1071"/>
                  </a:lnTo>
                  <a:lnTo>
                    <a:pt x="5946" y="1073"/>
                  </a:lnTo>
                  <a:lnTo>
                    <a:pt x="5946" y="1075"/>
                  </a:lnTo>
                  <a:lnTo>
                    <a:pt x="5946" y="1077"/>
                  </a:lnTo>
                  <a:lnTo>
                    <a:pt x="5946" y="1079"/>
                  </a:lnTo>
                  <a:lnTo>
                    <a:pt x="5947" y="1082"/>
                  </a:lnTo>
                  <a:lnTo>
                    <a:pt x="5947" y="1084"/>
                  </a:lnTo>
                  <a:lnTo>
                    <a:pt x="5947" y="1086"/>
                  </a:lnTo>
                  <a:lnTo>
                    <a:pt x="5947" y="1088"/>
                  </a:lnTo>
                  <a:lnTo>
                    <a:pt x="5948" y="1089"/>
                  </a:lnTo>
                  <a:lnTo>
                    <a:pt x="5948" y="1091"/>
                  </a:lnTo>
                  <a:lnTo>
                    <a:pt x="5948" y="1093"/>
                  </a:lnTo>
                  <a:lnTo>
                    <a:pt x="5948" y="1094"/>
                  </a:lnTo>
                  <a:lnTo>
                    <a:pt x="5948" y="1096"/>
                  </a:lnTo>
                  <a:lnTo>
                    <a:pt x="5949" y="1098"/>
                  </a:lnTo>
                  <a:lnTo>
                    <a:pt x="5949" y="1099"/>
                  </a:lnTo>
                  <a:lnTo>
                    <a:pt x="5952" y="1105"/>
                  </a:lnTo>
                  <a:lnTo>
                    <a:pt x="5954" y="1111"/>
                  </a:lnTo>
                  <a:lnTo>
                    <a:pt x="5957" y="1116"/>
                  </a:lnTo>
                  <a:lnTo>
                    <a:pt x="5961" y="1120"/>
                  </a:lnTo>
                  <a:lnTo>
                    <a:pt x="5965" y="1124"/>
                  </a:lnTo>
                  <a:lnTo>
                    <a:pt x="5968" y="1128"/>
                  </a:lnTo>
                  <a:lnTo>
                    <a:pt x="5973" y="1131"/>
                  </a:lnTo>
                  <a:lnTo>
                    <a:pt x="5978" y="1133"/>
                  </a:lnTo>
                  <a:lnTo>
                    <a:pt x="5983" y="1136"/>
                  </a:lnTo>
                  <a:lnTo>
                    <a:pt x="5989" y="1138"/>
                  </a:lnTo>
                  <a:lnTo>
                    <a:pt x="5994" y="1139"/>
                  </a:lnTo>
                  <a:lnTo>
                    <a:pt x="6000" y="1140"/>
                  </a:lnTo>
                  <a:lnTo>
                    <a:pt x="6006" y="1141"/>
                  </a:lnTo>
                  <a:lnTo>
                    <a:pt x="6011" y="1142"/>
                  </a:lnTo>
                  <a:lnTo>
                    <a:pt x="6017" y="1142"/>
                  </a:lnTo>
                  <a:lnTo>
                    <a:pt x="6023" y="1142"/>
                  </a:lnTo>
                  <a:lnTo>
                    <a:pt x="6029" y="1142"/>
                  </a:lnTo>
                  <a:lnTo>
                    <a:pt x="6036" y="1142"/>
                  </a:lnTo>
                  <a:lnTo>
                    <a:pt x="6042" y="1141"/>
                  </a:lnTo>
                  <a:lnTo>
                    <a:pt x="6048" y="1139"/>
                  </a:lnTo>
                  <a:lnTo>
                    <a:pt x="6054" y="1137"/>
                  </a:lnTo>
                  <a:lnTo>
                    <a:pt x="6060" y="1135"/>
                  </a:lnTo>
                  <a:lnTo>
                    <a:pt x="6066" y="1132"/>
                  </a:lnTo>
                  <a:lnTo>
                    <a:pt x="6071" y="1129"/>
                  </a:lnTo>
                  <a:lnTo>
                    <a:pt x="6076" y="1125"/>
                  </a:lnTo>
                  <a:lnTo>
                    <a:pt x="6080" y="1122"/>
                  </a:lnTo>
                  <a:lnTo>
                    <a:pt x="6083" y="1118"/>
                  </a:lnTo>
                  <a:lnTo>
                    <a:pt x="6086" y="1114"/>
                  </a:lnTo>
                  <a:lnTo>
                    <a:pt x="6089" y="1109"/>
                  </a:lnTo>
                  <a:lnTo>
                    <a:pt x="6091" y="1105"/>
                  </a:lnTo>
                  <a:lnTo>
                    <a:pt x="6093" y="1101"/>
                  </a:lnTo>
                  <a:lnTo>
                    <a:pt x="6094" y="1096"/>
                  </a:lnTo>
                  <a:lnTo>
                    <a:pt x="6095" y="1091"/>
                  </a:lnTo>
                  <a:lnTo>
                    <a:pt x="6096" y="1086"/>
                  </a:lnTo>
                  <a:lnTo>
                    <a:pt x="6097" y="1081"/>
                  </a:lnTo>
                  <a:lnTo>
                    <a:pt x="6097" y="1076"/>
                  </a:lnTo>
                  <a:lnTo>
                    <a:pt x="6097" y="1066"/>
                  </a:lnTo>
                  <a:lnTo>
                    <a:pt x="6098" y="1055"/>
                  </a:lnTo>
                  <a:lnTo>
                    <a:pt x="6098" y="1052"/>
                  </a:lnTo>
                  <a:lnTo>
                    <a:pt x="6098" y="1048"/>
                  </a:lnTo>
                  <a:lnTo>
                    <a:pt x="6098" y="1045"/>
                  </a:lnTo>
                  <a:lnTo>
                    <a:pt x="6098" y="1041"/>
                  </a:lnTo>
                  <a:lnTo>
                    <a:pt x="6098" y="1037"/>
                  </a:lnTo>
                  <a:lnTo>
                    <a:pt x="6098" y="1034"/>
                  </a:lnTo>
                  <a:lnTo>
                    <a:pt x="6098" y="1030"/>
                  </a:lnTo>
                  <a:lnTo>
                    <a:pt x="6099" y="1027"/>
                  </a:lnTo>
                  <a:lnTo>
                    <a:pt x="6099" y="1024"/>
                  </a:lnTo>
                  <a:lnTo>
                    <a:pt x="6099" y="1020"/>
                  </a:lnTo>
                  <a:lnTo>
                    <a:pt x="6099" y="1017"/>
                  </a:lnTo>
                  <a:lnTo>
                    <a:pt x="6099" y="1015"/>
                  </a:lnTo>
                  <a:lnTo>
                    <a:pt x="6099" y="1011"/>
                  </a:lnTo>
                  <a:lnTo>
                    <a:pt x="6099" y="1008"/>
                  </a:lnTo>
                  <a:lnTo>
                    <a:pt x="6099" y="1005"/>
                  </a:lnTo>
                  <a:lnTo>
                    <a:pt x="6099" y="1002"/>
                  </a:lnTo>
                  <a:lnTo>
                    <a:pt x="6099" y="997"/>
                  </a:lnTo>
                  <a:lnTo>
                    <a:pt x="6099" y="992"/>
                  </a:lnTo>
                  <a:lnTo>
                    <a:pt x="6100" y="988"/>
                  </a:lnTo>
                  <a:lnTo>
                    <a:pt x="6100" y="983"/>
                  </a:lnTo>
                  <a:lnTo>
                    <a:pt x="6100" y="979"/>
                  </a:lnTo>
                  <a:lnTo>
                    <a:pt x="6101" y="974"/>
                  </a:lnTo>
                  <a:lnTo>
                    <a:pt x="6101" y="969"/>
                  </a:lnTo>
                  <a:lnTo>
                    <a:pt x="6101" y="965"/>
                  </a:lnTo>
                  <a:lnTo>
                    <a:pt x="6100" y="965"/>
                  </a:lnTo>
                  <a:lnTo>
                    <a:pt x="6098" y="965"/>
                  </a:lnTo>
                  <a:lnTo>
                    <a:pt x="6097" y="966"/>
                  </a:lnTo>
                  <a:lnTo>
                    <a:pt x="6095" y="966"/>
                  </a:lnTo>
                  <a:lnTo>
                    <a:pt x="6094" y="966"/>
                  </a:lnTo>
                  <a:lnTo>
                    <a:pt x="6092" y="966"/>
                  </a:lnTo>
                  <a:lnTo>
                    <a:pt x="6090" y="966"/>
                  </a:lnTo>
                  <a:lnTo>
                    <a:pt x="6088" y="966"/>
                  </a:lnTo>
                  <a:lnTo>
                    <a:pt x="6087" y="966"/>
                  </a:lnTo>
                  <a:lnTo>
                    <a:pt x="6085" y="966"/>
                  </a:lnTo>
                  <a:lnTo>
                    <a:pt x="6084" y="966"/>
                  </a:lnTo>
                  <a:lnTo>
                    <a:pt x="6082" y="966"/>
                  </a:lnTo>
                  <a:lnTo>
                    <a:pt x="6080" y="966"/>
                  </a:lnTo>
                  <a:lnTo>
                    <a:pt x="6079" y="965"/>
                  </a:lnTo>
                  <a:lnTo>
                    <a:pt x="6077" y="965"/>
                  </a:lnTo>
                  <a:lnTo>
                    <a:pt x="6076" y="965"/>
                  </a:lnTo>
                  <a:lnTo>
                    <a:pt x="6076" y="974"/>
                  </a:lnTo>
                  <a:lnTo>
                    <a:pt x="6077" y="984"/>
                  </a:lnTo>
                  <a:lnTo>
                    <a:pt x="6077" y="994"/>
                  </a:lnTo>
                  <a:lnTo>
                    <a:pt x="6077" y="1003"/>
                  </a:lnTo>
                  <a:lnTo>
                    <a:pt x="6077" y="1013"/>
                  </a:lnTo>
                  <a:lnTo>
                    <a:pt x="6078" y="1022"/>
                  </a:lnTo>
                  <a:lnTo>
                    <a:pt x="6078" y="1032"/>
                  </a:lnTo>
                  <a:lnTo>
                    <a:pt x="6078" y="1041"/>
                  </a:lnTo>
                  <a:lnTo>
                    <a:pt x="6078" y="1047"/>
                  </a:lnTo>
                  <a:lnTo>
                    <a:pt x="6078" y="1053"/>
                  </a:lnTo>
                  <a:lnTo>
                    <a:pt x="6077" y="1061"/>
                  </a:lnTo>
                  <a:lnTo>
                    <a:pt x="6077" y="1068"/>
                  </a:lnTo>
                  <a:lnTo>
                    <a:pt x="6077" y="1076"/>
                  </a:lnTo>
                  <a:lnTo>
                    <a:pt x="6076" y="1083"/>
                  </a:lnTo>
                  <a:lnTo>
                    <a:pt x="6075" y="1089"/>
                  </a:lnTo>
                  <a:lnTo>
                    <a:pt x="6073" y="1094"/>
                  </a:lnTo>
                  <a:lnTo>
                    <a:pt x="6071" y="1098"/>
                  </a:lnTo>
                  <a:lnTo>
                    <a:pt x="6069" y="1102"/>
                  </a:lnTo>
                  <a:lnTo>
                    <a:pt x="6067" y="1105"/>
                  </a:lnTo>
                  <a:lnTo>
                    <a:pt x="6066" y="1108"/>
                  </a:lnTo>
                  <a:lnTo>
                    <a:pt x="6064" y="1111"/>
                  </a:lnTo>
                  <a:lnTo>
                    <a:pt x="6061" y="1114"/>
                  </a:lnTo>
                  <a:lnTo>
                    <a:pt x="6058" y="1116"/>
                  </a:lnTo>
                  <a:lnTo>
                    <a:pt x="6056" y="1118"/>
                  </a:lnTo>
                  <a:lnTo>
                    <a:pt x="6053" y="1120"/>
                  </a:lnTo>
                  <a:lnTo>
                    <a:pt x="6050" y="1121"/>
                  </a:lnTo>
                  <a:lnTo>
                    <a:pt x="6047" y="1122"/>
                  </a:lnTo>
                  <a:lnTo>
                    <a:pt x="6043" y="1123"/>
                  </a:lnTo>
                  <a:lnTo>
                    <a:pt x="6040" y="1124"/>
                  </a:lnTo>
                  <a:lnTo>
                    <a:pt x="6036" y="1125"/>
                  </a:lnTo>
                  <a:lnTo>
                    <a:pt x="6032" y="1125"/>
                  </a:lnTo>
                  <a:lnTo>
                    <a:pt x="6028" y="1125"/>
                  </a:lnTo>
                  <a:lnTo>
                    <a:pt x="6024" y="1125"/>
                  </a:lnTo>
                  <a:lnTo>
                    <a:pt x="6020" y="1124"/>
                  </a:lnTo>
                  <a:lnTo>
                    <a:pt x="6016" y="1123"/>
                  </a:lnTo>
                  <a:lnTo>
                    <a:pt x="6012" y="1122"/>
                  </a:lnTo>
                  <a:lnTo>
                    <a:pt x="6008" y="1121"/>
                  </a:lnTo>
                  <a:lnTo>
                    <a:pt x="6005" y="1119"/>
                  </a:lnTo>
                  <a:lnTo>
                    <a:pt x="6002" y="1117"/>
                  </a:lnTo>
                  <a:lnTo>
                    <a:pt x="5999" y="1114"/>
                  </a:lnTo>
                  <a:lnTo>
                    <a:pt x="5996" y="1111"/>
                  </a:lnTo>
                  <a:lnTo>
                    <a:pt x="5993" y="1107"/>
                  </a:lnTo>
                  <a:lnTo>
                    <a:pt x="5991" y="1104"/>
                  </a:lnTo>
                  <a:lnTo>
                    <a:pt x="5989" y="1101"/>
                  </a:lnTo>
                  <a:lnTo>
                    <a:pt x="5988" y="1097"/>
                  </a:lnTo>
                  <a:lnTo>
                    <a:pt x="5987" y="1093"/>
                  </a:lnTo>
                  <a:lnTo>
                    <a:pt x="5986" y="1089"/>
                  </a:lnTo>
                  <a:lnTo>
                    <a:pt x="5985" y="1085"/>
                  </a:lnTo>
                  <a:lnTo>
                    <a:pt x="5985" y="1079"/>
                  </a:lnTo>
                  <a:lnTo>
                    <a:pt x="5984" y="1074"/>
                  </a:lnTo>
                  <a:lnTo>
                    <a:pt x="5983" y="1067"/>
                  </a:lnTo>
                  <a:lnTo>
                    <a:pt x="5983" y="1061"/>
                  </a:lnTo>
                  <a:lnTo>
                    <a:pt x="5983" y="1054"/>
                  </a:lnTo>
                  <a:lnTo>
                    <a:pt x="5983" y="1048"/>
                  </a:lnTo>
                  <a:lnTo>
                    <a:pt x="5983" y="1042"/>
                  </a:lnTo>
                  <a:lnTo>
                    <a:pt x="5983" y="1037"/>
                  </a:lnTo>
                  <a:lnTo>
                    <a:pt x="5983" y="1029"/>
                  </a:lnTo>
                  <a:lnTo>
                    <a:pt x="5983" y="1022"/>
                  </a:lnTo>
                  <a:lnTo>
                    <a:pt x="5984" y="1014"/>
                  </a:lnTo>
                  <a:lnTo>
                    <a:pt x="5984" y="1007"/>
                  </a:lnTo>
                  <a:lnTo>
                    <a:pt x="5984" y="1000"/>
                  </a:lnTo>
                  <a:lnTo>
                    <a:pt x="5985" y="992"/>
                  </a:lnTo>
                  <a:lnTo>
                    <a:pt x="5985" y="985"/>
                  </a:lnTo>
                  <a:lnTo>
                    <a:pt x="5985" y="977"/>
                  </a:lnTo>
                  <a:lnTo>
                    <a:pt x="5985" y="975"/>
                  </a:lnTo>
                  <a:lnTo>
                    <a:pt x="5986" y="974"/>
                  </a:lnTo>
                  <a:lnTo>
                    <a:pt x="5986" y="972"/>
                  </a:lnTo>
                  <a:lnTo>
                    <a:pt x="5986" y="971"/>
                  </a:lnTo>
                  <a:lnTo>
                    <a:pt x="5986" y="969"/>
                  </a:lnTo>
                  <a:lnTo>
                    <a:pt x="5987" y="968"/>
                  </a:lnTo>
                  <a:lnTo>
                    <a:pt x="5987" y="966"/>
                  </a:lnTo>
                  <a:lnTo>
                    <a:pt x="5987" y="964"/>
                  </a:lnTo>
                  <a:close/>
                  <a:moveTo>
                    <a:pt x="26" y="965"/>
                  </a:moveTo>
                  <a:lnTo>
                    <a:pt x="16" y="1041"/>
                  </a:lnTo>
                  <a:lnTo>
                    <a:pt x="15" y="1047"/>
                  </a:lnTo>
                  <a:lnTo>
                    <a:pt x="14" y="1054"/>
                  </a:lnTo>
                  <a:lnTo>
                    <a:pt x="13" y="1060"/>
                  </a:lnTo>
                  <a:lnTo>
                    <a:pt x="12" y="1066"/>
                  </a:lnTo>
                  <a:lnTo>
                    <a:pt x="11" y="1072"/>
                  </a:lnTo>
                  <a:lnTo>
                    <a:pt x="11" y="1078"/>
                  </a:lnTo>
                  <a:lnTo>
                    <a:pt x="10" y="1085"/>
                  </a:lnTo>
                  <a:lnTo>
                    <a:pt x="9" y="1091"/>
                  </a:lnTo>
                  <a:lnTo>
                    <a:pt x="8" y="1096"/>
                  </a:lnTo>
                  <a:lnTo>
                    <a:pt x="7" y="1101"/>
                  </a:lnTo>
                  <a:lnTo>
                    <a:pt x="6" y="1105"/>
                  </a:lnTo>
                  <a:lnTo>
                    <a:pt x="6" y="1110"/>
                  </a:lnTo>
                  <a:lnTo>
                    <a:pt x="5" y="1115"/>
                  </a:lnTo>
                  <a:lnTo>
                    <a:pt x="4" y="1120"/>
                  </a:lnTo>
                  <a:lnTo>
                    <a:pt x="3" y="1125"/>
                  </a:lnTo>
                  <a:lnTo>
                    <a:pt x="2" y="1129"/>
                  </a:lnTo>
                  <a:lnTo>
                    <a:pt x="2" y="1131"/>
                  </a:lnTo>
                  <a:lnTo>
                    <a:pt x="1" y="1131"/>
                  </a:lnTo>
                  <a:lnTo>
                    <a:pt x="1" y="1133"/>
                  </a:lnTo>
                  <a:lnTo>
                    <a:pt x="1" y="1134"/>
                  </a:lnTo>
                  <a:lnTo>
                    <a:pt x="0" y="1135"/>
                  </a:lnTo>
                  <a:lnTo>
                    <a:pt x="0" y="1137"/>
                  </a:lnTo>
                  <a:lnTo>
                    <a:pt x="0" y="1138"/>
                  </a:lnTo>
                  <a:lnTo>
                    <a:pt x="0" y="1139"/>
                  </a:lnTo>
                  <a:lnTo>
                    <a:pt x="2" y="1139"/>
                  </a:lnTo>
                  <a:lnTo>
                    <a:pt x="3" y="1138"/>
                  </a:lnTo>
                  <a:lnTo>
                    <a:pt x="4" y="1138"/>
                  </a:lnTo>
                  <a:lnTo>
                    <a:pt x="6" y="1138"/>
                  </a:lnTo>
                  <a:lnTo>
                    <a:pt x="7" y="1138"/>
                  </a:lnTo>
                  <a:lnTo>
                    <a:pt x="9" y="1138"/>
                  </a:lnTo>
                  <a:lnTo>
                    <a:pt x="10" y="1138"/>
                  </a:lnTo>
                  <a:lnTo>
                    <a:pt x="12" y="1138"/>
                  </a:lnTo>
                  <a:lnTo>
                    <a:pt x="13" y="1138"/>
                  </a:lnTo>
                  <a:lnTo>
                    <a:pt x="15" y="1138"/>
                  </a:lnTo>
                  <a:lnTo>
                    <a:pt x="16" y="1138"/>
                  </a:lnTo>
                  <a:lnTo>
                    <a:pt x="18" y="1138"/>
                  </a:lnTo>
                  <a:lnTo>
                    <a:pt x="19" y="1138"/>
                  </a:lnTo>
                  <a:lnTo>
                    <a:pt x="21" y="1138"/>
                  </a:lnTo>
                  <a:lnTo>
                    <a:pt x="22" y="1139"/>
                  </a:lnTo>
                  <a:lnTo>
                    <a:pt x="24" y="1139"/>
                  </a:lnTo>
                  <a:lnTo>
                    <a:pt x="24" y="1137"/>
                  </a:lnTo>
                  <a:lnTo>
                    <a:pt x="24" y="1135"/>
                  </a:lnTo>
                  <a:lnTo>
                    <a:pt x="24" y="1133"/>
                  </a:lnTo>
                  <a:lnTo>
                    <a:pt x="24" y="1131"/>
                  </a:lnTo>
                  <a:lnTo>
                    <a:pt x="24" y="1129"/>
                  </a:lnTo>
                  <a:lnTo>
                    <a:pt x="24" y="1127"/>
                  </a:lnTo>
                  <a:lnTo>
                    <a:pt x="24" y="1125"/>
                  </a:lnTo>
                  <a:lnTo>
                    <a:pt x="25" y="1123"/>
                  </a:lnTo>
                  <a:lnTo>
                    <a:pt x="25" y="1120"/>
                  </a:lnTo>
                  <a:lnTo>
                    <a:pt x="25" y="1117"/>
                  </a:lnTo>
                  <a:lnTo>
                    <a:pt x="25" y="1114"/>
                  </a:lnTo>
                  <a:lnTo>
                    <a:pt x="26" y="1111"/>
                  </a:lnTo>
                  <a:lnTo>
                    <a:pt x="26" y="1108"/>
                  </a:lnTo>
                  <a:lnTo>
                    <a:pt x="26" y="1105"/>
                  </a:lnTo>
                  <a:lnTo>
                    <a:pt x="26" y="1101"/>
                  </a:lnTo>
                  <a:lnTo>
                    <a:pt x="26" y="1098"/>
                  </a:lnTo>
                  <a:lnTo>
                    <a:pt x="27" y="1095"/>
                  </a:lnTo>
                  <a:lnTo>
                    <a:pt x="27" y="1091"/>
                  </a:lnTo>
                  <a:lnTo>
                    <a:pt x="27" y="1088"/>
                  </a:lnTo>
                  <a:lnTo>
                    <a:pt x="28" y="1084"/>
                  </a:lnTo>
                  <a:lnTo>
                    <a:pt x="28" y="1080"/>
                  </a:lnTo>
                  <a:lnTo>
                    <a:pt x="28" y="1077"/>
                  </a:lnTo>
                  <a:lnTo>
                    <a:pt x="29" y="1073"/>
                  </a:lnTo>
                  <a:lnTo>
                    <a:pt x="29" y="1069"/>
                  </a:lnTo>
                  <a:lnTo>
                    <a:pt x="30" y="1064"/>
                  </a:lnTo>
                  <a:lnTo>
                    <a:pt x="30" y="1058"/>
                  </a:lnTo>
                  <a:lnTo>
                    <a:pt x="31" y="1052"/>
                  </a:lnTo>
                  <a:lnTo>
                    <a:pt x="32" y="1047"/>
                  </a:lnTo>
                  <a:lnTo>
                    <a:pt x="32" y="1041"/>
                  </a:lnTo>
                  <a:lnTo>
                    <a:pt x="33" y="1035"/>
                  </a:lnTo>
                  <a:lnTo>
                    <a:pt x="34" y="1030"/>
                  </a:lnTo>
                  <a:lnTo>
                    <a:pt x="34" y="1024"/>
                  </a:lnTo>
                  <a:lnTo>
                    <a:pt x="39" y="1033"/>
                  </a:lnTo>
                  <a:lnTo>
                    <a:pt x="43" y="1043"/>
                  </a:lnTo>
                  <a:lnTo>
                    <a:pt x="48" y="1052"/>
                  </a:lnTo>
                  <a:lnTo>
                    <a:pt x="52" y="1061"/>
                  </a:lnTo>
                  <a:lnTo>
                    <a:pt x="57" y="1071"/>
                  </a:lnTo>
                  <a:lnTo>
                    <a:pt x="62" y="1080"/>
                  </a:lnTo>
                  <a:lnTo>
                    <a:pt x="66" y="1089"/>
                  </a:lnTo>
                  <a:lnTo>
                    <a:pt x="71" y="1098"/>
                  </a:lnTo>
                  <a:lnTo>
                    <a:pt x="90" y="1139"/>
                  </a:lnTo>
                  <a:lnTo>
                    <a:pt x="91" y="1139"/>
                  </a:lnTo>
                  <a:lnTo>
                    <a:pt x="93" y="1138"/>
                  </a:lnTo>
                  <a:lnTo>
                    <a:pt x="94" y="1138"/>
                  </a:lnTo>
                  <a:lnTo>
                    <a:pt x="95" y="1138"/>
                  </a:lnTo>
                  <a:lnTo>
                    <a:pt x="96" y="1138"/>
                  </a:lnTo>
                  <a:lnTo>
                    <a:pt x="97" y="1139"/>
                  </a:lnTo>
                  <a:lnTo>
                    <a:pt x="99" y="1139"/>
                  </a:lnTo>
                  <a:lnTo>
                    <a:pt x="100" y="1139"/>
                  </a:lnTo>
                  <a:lnTo>
                    <a:pt x="106" y="1124"/>
                  </a:lnTo>
                  <a:lnTo>
                    <a:pt x="114" y="1110"/>
                  </a:lnTo>
                  <a:lnTo>
                    <a:pt x="121" y="1095"/>
                  </a:lnTo>
                  <a:lnTo>
                    <a:pt x="127" y="1080"/>
                  </a:lnTo>
                  <a:lnTo>
                    <a:pt x="134" y="1065"/>
                  </a:lnTo>
                  <a:lnTo>
                    <a:pt x="142" y="1051"/>
                  </a:lnTo>
                  <a:lnTo>
                    <a:pt x="149" y="1036"/>
                  </a:lnTo>
                  <a:lnTo>
                    <a:pt x="156" y="1022"/>
                  </a:lnTo>
                  <a:lnTo>
                    <a:pt x="158" y="1036"/>
                  </a:lnTo>
                  <a:lnTo>
                    <a:pt x="159" y="1051"/>
                  </a:lnTo>
                  <a:lnTo>
                    <a:pt x="161" y="1065"/>
                  </a:lnTo>
                  <a:lnTo>
                    <a:pt x="162" y="1080"/>
                  </a:lnTo>
                  <a:lnTo>
                    <a:pt x="164" y="1095"/>
                  </a:lnTo>
                  <a:lnTo>
                    <a:pt x="165" y="1110"/>
                  </a:lnTo>
                  <a:lnTo>
                    <a:pt x="166" y="1124"/>
                  </a:lnTo>
                  <a:lnTo>
                    <a:pt x="167" y="1139"/>
                  </a:lnTo>
                  <a:lnTo>
                    <a:pt x="170" y="1139"/>
                  </a:lnTo>
                  <a:lnTo>
                    <a:pt x="172" y="1138"/>
                  </a:lnTo>
                  <a:lnTo>
                    <a:pt x="175" y="1138"/>
                  </a:lnTo>
                  <a:lnTo>
                    <a:pt x="177" y="1138"/>
                  </a:lnTo>
                  <a:lnTo>
                    <a:pt x="180" y="1138"/>
                  </a:lnTo>
                  <a:lnTo>
                    <a:pt x="183" y="1138"/>
                  </a:lnTo>
                  <a:lnTo>
                    <a:pt x="185" y="1138"/>
                  </a:lnTo>
                  <a:lnTo>
                    <a:pt x="188" y="1138"/>
                  </a:lnTo>
                  <a:lnTo>
                    <a:pt x="190" y="1138"/>
                  </a:lnTo>
                  <a:lnTo>
                    <a:pt x="193" y="1138"/>
                  </a:lnTo>
                  <a:lnTo>
                    <a:pt x="195" y="1138"/>
                  </a:lnTo>
                  <a:lnTo>
                    <a:pt x="198" y="1138"/>
                  </a:lnTo>
                  <a:lnTo>
                    <a:pt x="201" y="1138"/>
                  </a:lnTo>
                  <a:lnTo>
                    <a:pt x="203" y="1138"/>
                  </a:lnTo>
                  <a:lnTo>
                    <a:pt x="206" y="1139"/>
                  </a:lnTo>
                  <a:lnTo>
                    <a:pt x="209" y="1139"/>
                  </a:lnTo>
                  <a:lnTo>
                    <a:pt x="208" y="1138"/>
                  </a:lnTo>
                  <a:lnTo>
                    <a:pt x="208" y="1136"/>
                  </a:lnTo>
                  <a:lnTo>
                    <a:pt x="208" y="1135"/>
                  </a:lnTo>
                  <a:lnTo>
                    <a:pt x="208" y="1133"/>
                  </a:lnTo>
                  <a:lnTo>
                    <a:pt x="207" y="1132"/>
                  </a:lnTo>
                  <a:lnTo>
                    <a:pt x="207" y="1131"/>
                  </a:lnTo>
                  <a:lnTo>
                    <a:pt x="207" y="1129"/>
                  </a:lnTo>
                  <a:lnTo>
                    <a:pt x="207" y="1128"/>
                  </a:lnTo>
                  <a:lnTo>
                    <a:pt x="206" y="1123"/>
                  </a:lnTo>
                  <a:lnTo>
                    <a:pt x="205" y="1117"/>
                  </a:lnTo>
                  <a:lnTo>
                    <a:pt x="204" y="1112"/>
                  </a:lnTo>
                  <a:lnTo>
                    <a:pt x="203" y="1106"/>
                  </a:lnTo>
                  <a:lnTo>
                    <a:pt x="203" y="1101"/>
                  </a:lnTo>
                  <a:lnTo>
                    <a:pt x="202" y="1095"/>
                  </a:lnTo>
                  <a:lnTo>
                    <a:pt x="201" y="1090"/>
                  </a:lnTo>
                  <a:lnTo>
                    <a:pt x="201" y="1084"/>
                  </a:lnTo>
                  <a:lnTo>
                    <a:pt x="199" y="1069"/>
                  </a:lnTo>
                  <a:lnTo>
                    <a:pt x="197" y="1054"/>
                  </a:lnTo>
                  <a:lnTo>
                    <a:pt x="195" y="1039"/>
                  </a:lnTo>
                  <a:lnTo>
                    <a:pt x="193" y="1024"/>
                  </a:lnTo>
                  <a:lnTo>
                    <a:pt x="192" y="1009"/>
                  </a:lnTo>
                  <a:lnTo>
                    <a:pt x="190" y="994"/>
                  </a:lnTo>
                  <a:lnTo>
                    <a:pt x="188" y="980"/>
                  </a:lnTo>
                  <a:lnTo>
                    <a:pt x="187" y="965"/>
                  </a:lnTo>
                  <a:lnTo>
                    <a:pt x="184" y="965"/>
                  </a:lnTo>
                  <a:lnTo>
                    <a:pt x="182" y="966"/>
                  </a:lnTo>
                  <a:lnTo>
                    <a:pt x="179" y="966"/>
                  </a:lnTo>
                  <a:lnTo>
                    <a:pt x="177" y="966"/>
                  </a:lnTo>
                  <a:lnTo>
                    <a:pt x="175" y="966"/>
                  </a:lnTo>
                  <a:lnTo>
                    <a:pt x="172" y="966"/>
                  </a:lnTo>
                  <a:lnTo>
                    <a:pt x="170" y="966"/>
                  </a:lnTo>
                  <a:lnTo>
                    <a:pt x="168" y="965"/>
                  </a:lnTo>
                  <a:lnTo>
                    <a:pt x="167" y="965"/>
                  </a:lnTo>
                  <a:lnTo>
                    <a:pt x="167" y="965"/>
                  </a:lnTo>
                  <a:lnTo>
                    <a:pt x="166" y="965"/>
                  </a:lnTo>
                  <a:lnTo>
                    <a:pt x="166" y="965"/>
                  </a:lnTo>
                  <a:lnTo>
                    <a:pt x="166" y="965"/>
                  </a:lnTo>
                  <a:lnTo>
                    <a:pt x="165" y="965"/>
                  </a:lnTo>
                  <a:lnTo>
                    <a:pt x="165" y="965"/>
                  </a:lnTo>
                  <a:lnTo>
                    <a:pt x="160" y="976"/>
                  </a:lnTo>
                  <a:lnTo>
                    <a:pt x="154" y="988"/>
                  </a:lnTo>
                  <a:lnTo>
                    <a:pt x="149" y="999"/>
                  </a:lnTo>
                  <a:lnTo>
                    <a:pt x="143" y="1011"/>
                  </a:lnTo>
                  <a:lnTo>
                    <a:pt x="138" y="1022"/>
                  </a:lnTo>
                  <a:lnTo>
                    <a:pt x="132" y="1033"/>
                  </a:lnTo>
                  <a:lnTo>
                    <a:pt x="127" y="1045"/>
                  </a:lnTo>
                  <a:lnTo>
                    <a:pt x="121" y="1056"/>
                  </a:lnTo>
                  <a:lnTo>
                    <a:pt x="106" y="1085"/>
                  </a:lnTo>
                  <a:lnTo>
                    <a:pt x="98" y="1070"/>
                  </a:lnTo>
                  <a:lnTo>
                    <a:pt x="91" y="1055"/>
                  </a:lnTo>
                  <a:lnTo>
                    <a:pt x="83" y="1040"/>
                  </a:lnTo>
                  <a:lnTo>
                    <a:pt x="76" y="1025"/>
                  </a:lnTo>
                  <a:lnTo>
                    <a:pt x="68" y="1010"/>
                  </a:lnTo>
                  <a:lnTo>
                    <a:pt x="61" y="995"/>
                  </a:lnTo>
                  <a:lnTo>
                    <a:pt x="54" y="980"/>
                  </a:lnTo>
                  <a:lnTo>
                    <a:pt x="47" y="965"/>
                  </a:lnTo>
                  <a:lnTo>
                    <a:pt x="46" y="965"/>
                  </a:lnTo>
                  <a:lnTo>
                    <a:pt x="44" y="965"/>
                  </a:lnTo>
                  <a:lnTo>
                    <a:pt x="43" y="965"/>
                  </a:lnTo>
                  <a:lnTo>
                    <a:pt x="42" y="966"/>
                  </a:lnTo>
                  <a:lnTo>
                    <a:pt x="40" y="966"/>
                  </a:lnTo>
                  <a:lnTo>
                    <a:pt x="39" y="966"/>
                  </a:lnTo>
                  <a:lnTo>
                    <a:pt x="38" y="966"/>
                  </a:lnTo>
                  <a:lnTo>
                    <a:pt x="36" y="966"/>
                  </a:lnTo>
                  <a:lnTo>
                    <a:pt x="35" y="966"/>
                  </a:lnTo>
                  <a:lnTo>
                    <a:pt x="34" y="966"/>
                  </a:lnTo>
                  <a:lnTo>
                    <a:pt x="33" y="966"/>
                  </a:lnTo>
                  <a:lnTo>
                    <a:pt x="31" y="966"/>
                  </a:lnTo>
                  <a:lnTo>
                    <a:pt x="30" y="965"/>
                  </a:lnTo>
                  <a:lnTo>
                    <a:pt x="29" y="965"/>
                  </a:lnTo>
                  <a:lnTo>
                    <a:pt x="28" y="965"/>
                  </a:lnTo>
                  <a:lnTo>
                    <a:pt x="26" y="965"/>
                  </a:lnTo>
                  <a:close/>
                  <a:moveTo>
                    <a:pt x="978" y="965"/>
                  </a:moveTo>
                  <a:lnTo>
                    <a:pt x="978" y="968"/>
                  </a:lnTo>
                  <a:lnTo>
                    <a:pt x="978" y="973"/>
                  </a:lnTo>
                  <a:lnTo>
                    <a:pt x="978" y="978"/>
                  </a:lnTo>
                  <a:lnTo>
                    <a:pt x="978" y="983"/>
                  </a:lnTo>
                  <a:lnTo>
                    <a:pt x="979" y="988"/>
                  </a:lnTo>
                  <a:lnTo>
                    <a:pt x="979" y="993"/>
                  </a:lnTo>
                  <a:lnTo>
                    <a:pt x="979" y="998"/>
                  </a:lnTo>
                  <a:lnTo>
                    <a:pt x="979" y="1004"/>
                  </a:lnTo>
                  <a:lnTo>
                    <a:pt x="979" y="1008"/>
                  </a:lnTo>
                  <a:lnTo>
                    <a:pt x="979" y="1012"/>
                  </a:lnTo>
                  <a:lnTo>
                    <a:pt x="979" y="1016"/>
                  </a:lnTo>
                  <a:lnTo>
                    <a:pt x="979" y="1020"/>
                  </a:lnTo>
                  <a:lnTo>
                    <a:pt x="979" y="1023"/>
                  </a:lnTo>
                  <a:lnTo>
                    <a:pt x="979" y="1027"/>
                  </a:lnTo>
                  <a:lnTo>
                    <a:pt x="979" y="1031"/>
                  </a:lnTo>
                  <a:lnTo>
                    <a:pt x="979" y="1034"/>
                  </a:lnTo>
                  <a:lnTo>
                    <a:pt x="979" y="1038"/>
                  </a:lnTo>
                  <a:lnTo>
                    <a:pt x="979" y="1043"/>
                  </a:lnTo>
                  <a:lnTo>
                    <a:pt x="979" y="1048"/>
                  </a:lnTo>
                  <a:lnTo>
                    <a:pt x="979" y="1053"/>
                  </a:lnTo>
                  <a:lnTo>
                    <a:pt x="979" y="1058"/>
                  </a:lnTo>
                  <a:lnTo>
                    <a:pt x="979" y="1062"/>
                  </a:lnTo>
                  <a:lnTo>
                    <a:pt x="979" y="1067"/>
                  </a:lnTo>
                  <a:lnTo>
                    <a:pt x="979" y="1072"/>
                  </a:lnTo>
                  <a:lnTo>
                    <a:pt x="979" y="1077"/>
                  </a:lnTo>
                  <a:lnTo>
                    <a:pt x="979" y="1083"/>
                  </a:lnTo>
                  <a:lnTo>
                    <a:pt x="979" y="1089"/>
                  </a:lnTo>
                  <a:lnTo>
                    <a:pt x="979" y="1095"/>
                  </a:lnTo>
                  <a:lnTo>
                    <a:pt x="978" y="1101"/>
                  </a:lnTo>
                  <a:lnTo>
                    <a:pt x="978" y="1107"/>
                  </a:lnTo>
                  <a:lnTo>
                    <a:pt x="978" y="1113"/>
                  </a:lnTo>
                  <a:lnTo>
                    <a:pt x="978" y="1119"/>
                  </a:lnTo>
                  <a:lnTo>
                    <a:pt x="978" y="1125"/>
                  </a:lnTo>
                  <a:lnTo>
                    <a:pt x="978" y="1126"/>
                  </a:lnTo>
                  <a:lnTo>
                    <a:pt x="978" y="1128"/>
                  </a:lnTo>
                  <a:lnTo>
                    <a:pt x="978" y="1130"/>
                  </a:lnTo>
                  <a:lnTo>
                    <a:pt x="978" y="1132"/>
                  </a:lnTo>
                  <a:lnTo>
                    <a:pt x="978" y="1134"/>
                  </a:lnTo>
                  <a:lnTo>
                    <a:pt x="977" y="1135"/>
                  </a:lnTo>
                  <a:lnTo>
                    <a:pt x="977" y="1137"/>
                  </a:lnTo>
                  <a:lnTo>
                    <a:pt x="977" y="1139"/>
                  </a:lnTo>
                  <a:lnTo>
                    <a:pt x="980" y="1139"/>
                  </a:lnTo>
                  <a:lnTo>
                    <a:pt x="983" y="1139"/>
                  </a:lnTo>
                  <a:lnTo>
                    <a:pt x="985" y="1138"/>
                  </a:lnTo>
                  <a:lnTo>
                    <a:pt x="988" y="1138"/>
                  </a:lnTo>
                  <a:lnTo>
                    <a:pt x="991" y="1138"/>
                  </a:lnTo>
                  <a:lnTo>
                    <a:pt x="994" y="1138"/>
                  </a:lnTo>
                  <a:lnTo>
                    <a:pt x="997" y="1138"/>
                  </a:lnTo>
                  <a:lnTo>
                    <a:pt x="1000" y="1138"/>
                  </a:lnTo>
                  <a:lnTo>
                    <a:pt x="1003" y="1138"/>
                  </a:lnTo>
                  <a:lnTo>
                    <a:pt x="1007" y="1138"/>
                  </a:lnTo>
                  <a:lnTo>
                    <a:pt x="1011" y="1138"/>
                  </a:lnTo>
                  <a:lnTo>
                    <a:pt x="1015" y="1138"/>
                  </a:lnTo>
                  <a:lnTo>
                    <a:pt x="1019" y="1138"/>
                  </a:lnTo>
                  <a:lnTo>
                    <a:pt x="1022" y="1138"/>
                  </a:lnTo>
                  <a:lnTo>
                    <a:pt x="1026" y="1138"/>
                  </a:lnTo>
                  <a:lnTo>
                    <a:pt x="1030" y="1138"/>
                  </a:lnTo>
                  <a:lnTo>
                    <a:pt x="1036" y="1138"/>
                  </a:lnTo>
                  <a:lnTo>
                    <a:pt x="1041" y="1138"/>
                  </a:lnTo>
                  <a:lnTo>
                    <a:pt x="1047" y="1138"/>
                  </a:lnTo>
                  <a:lnTo>
                    <a:pt x="1053" y="1138"/>
                  </a:lnTo>
                  <a:lnTo>
                    <a:pt x="1058" y="1138"/>
                  </a:lnTo>
                  <a:lnTo>
                    <a:pt x="1064" y="1139"/>
                  </a:lnTo>
                  <a:lnTo>
                    <a:pt x="1070" y="1139"/>
                  </a:lnTo>
                  <a:lnTo>
                    <a:pt x="1076" y="1139"/>
                  </a:lnTo>
                  <a:lnTo>
                    <a:pt x="1076" y="1138"/>
                  </a:lnTo>
                  <a:lnTo>
                    <a:pt x="1076" y="1138"/>
                  </a:lnTo>
                  <a:lnTo>
                    <a:pt x="1075" y="1138"/>
                  </a:lnTo>
                  <a:lnTo>
                    <a:pt x="1075" y="1137"/>
                  </a:lnTo>
                  <a:lnTo>
                    <a:pt x="1075" y="1137"/>
                  </a:lnTo>
                  <a:lnTo>
                    <a:pt x="1075" y="1136"/>
                  </a:lnTo>
                  <a:lnTo>
                    <a:pt x="1075" y="1136"/>
                  </a:lnTo>
                  <a:lnTo>
                    <a:pt x="1075" y="1134"/>
                  </a:lnTo>
                  <a:lnTo>
                    <a:pt x="1075" y="1131"/>
                  </a:lnTo>
                  <a:lnTo>
                    <a:pt x="1075" y="1129"/>
                  </a:lnTo>
                  <a:lnTo>
                    <a:pt x="1075" y="1126"/>
                  </a:lnTo>
                  <a:lnTo>
                    <a:pt x="1075" y="1124"/>
                  </a:lnTo>
                  <a:lnTo>
                    <a:pt x="1075" y="1122"/>
                  </a:lnTo>
                  <a:lnTo>
                    <a:pt x="1075" y="1120"/>
                  </a:lnTo>
                  <a:lnTo>
                    <a:pt x="1076" y="1117"/>
                  </a:lnTo>
                  <a:lnTo>
                    <a:pt x="1068" y="1118"/>
                  </a:lnTo>
                  <a:lnTo>
                    <a:pt x="1061" y="1118"/>
                  </a:lnTo>
                  <a:lnTo>
                    <a:pt x="1054" y="1119"/>
                  </a:lnTo>
                  <a:lnTo>
                    <a:pt x="1046" y="1120"/>
                  </a:lnTo>
                  <a:lnTo>
                    <a:pt x="1039" y="1120"/>
                  </a:lnTo>
                  <a:lnTo>
                    <a:pt x="1032" y="1120"/>
                  </a:lnTo>
                  <a:lnTo>
                    <a:pt x="1025" y="1120"/>
                  </a:lnTo>
                  <a:lnTo>
                    <a:pt x="1017" y="1120"/>
                  </a:lnTo>
                  <a:lnTo>
                    <a:pt x="1017" y="1116"/>
                  </a:lnTo>
                  <a:lnTo>
                    <a:pt x="1017" y="1112"/>
                  </a:lnTo>
                  <a:lnTo>
                    <a:pt x="1017" y="1108"/>
                  </a:lnTo>
                  <a:lnTo>
                    <a:pt x="1017" y="1105"/>
                  </a:lnTo>
                  <a:lnTo>
                    <a:pt x="1017" y="1100"/>
                  </a:lnTo>
                  <a:lnTo>
                    <a:pt x="1017" y="1096"/>
                  </a:lnTo>
                  <a:lnTo>
                    <a:pt x="1017" y="1092"/>
                  </a:lnTo>
                  <a:lnTo>
                    <a:pt x="1017" y="1088"/>
                  </a:lnTo>
                  <a:lnTo>
                    <a:pt x="1017" y="1084"/>
                  </a:lnTo>
                  <a:lnTo>
                    <a:pt x="1017" y="1080"/>
                  </a:lnTo>
                  <a:lnTo>
                    <a:pt x="1017" y="1076"/>
                  </a:lnTo>
                  <a:lnTo>
                    <a:pt x="1017" y="1072"/>
                  </a:lnTo>
                  <a:lnTo>
                    <a:pt x="1017" y="1068"/>
                  </a:lnTo>
                  <a:lnTo>
                    <a:pt x="1017" y="1064"/>
                  </a:lnTo>
                  <a:lnTo>
                    <a:pt x="1017" y="1060"/>
                  </a:lnTo>
                  <a:lnTo>
                    <a:pt x="1017" y="1056"/>
                  </a:lnTo>
                  <a:lnTo>
                    <a:pt x="1019" y="1056"/>
                  </a:lnTo>
                  <a:lnTo>
                    <a:pt x="1020" y="1056"/>
                  </a:lnTo>
                  <a:lnTo>
                    <a:pt x="1022" y="1056"/>
                  </a:lnTo>
                  <a:lnTo>
                    <a:pt x="1023" y="1056"/>
                  </a:lnTo>
                  <a:lnTo>
                    <a:pt x="1025" y="1056"/>
                  </a:lnTo>
                  <a:lnTo>
                    <a:pt x="1026" y="1056"/>
                  </a:lnTo>
                  <a:lnTo>
                    <a:pt x="1028" y="1056"/>
                  </a:lnTo>
                  <a:lnTo>
                    <a:pt x="1029" y="1056"/>
                  </a:lnTo>
                  <a:lnTo>
                    <a:pt x="1035" y="1056"/>
                  </a:lnTo>
                  <a:lnTo>
                    <a:pt x="1041" y="1056"/>
                  </a:lnTo>
                  <a:lnTo>
                    <a:pt x="1047" y="1057"/>
                  </a:lnTo>
                  <a:lnTo>
                    <a:pt x="1052" y="1057"/>
                  </a:lnTo>
                  <a:lnTo>
                    <a:pt x="1058" y="1057"/>
                  </a:lnTo>
                  <a:lnTo>
                    <a:pt x="1064" y="1058"/>
                  </a:lnTo>
                  <a:lnTo>
                    <a:pt x="1069" y="1058"/>
                  </a:lnTo>
                  <a:lnTo>
                    <a:pt x="1075" y="1058"/>
                  </a:lnTo>
                  <a:lnTo>
                    <a:pt x="1075" y="1057"/>
                  </a:lnTo>
                  <a:lnTo>
                    <a:pt x="1074" y="1056"/>
                  </a:lnTo>
                  <a:lnTo>
                    <a:pt x="1074" y="1055"/>
                  </a:lnTo>
                  <a:lnTo>
                    <a:pt x="1074" y="1053"/>
                  </a:lnTo>
                  <a:lnTo>
                    <a:pt x="1074" y="1052"/>
                  </a:lnTo>
                  <a:lnTo>
                    <a:pt x="1073" y="1051"/>
                  </a:lnTo>
                  <a:lnTo>
                    <a:pt x="1073" y="1050"/>
                  </a:lnTo>
                  <a:lnTo>
                    <a:pt x="1073" y="1048"/>
                  </a:lnTo>
                  <a:lnTo>
                    <a:pt x="1073" y="1047"/>
                  </a:lnTo>
                  <a:lnTo>
                    <a:pt x="1073" y="1046"/>
                  </a:lnTo>
                  <a:lnTo>
                    <a:pt x="1074" y="1044"/>
                  </a:lnTo>
                  <a:lnTo>
                    <a:pt x="1074" y="1043"/>
                  </a:lnTo>
                  <a:lnTo>
                    <a:pt x="1074" y="1041"/>
                  </a:lnTo>
                  <a:lnTo>
                    <a:pt x="1074" y="1040"/>
                  </a:lnTo>
                  <a:lnTo>
                    <a:pt x="1075" y="1038"/>
                  </a:lnTo>
                  <a:lnTo>
                    <a:pt x="1075" y="1037"/>
                  </a:lnTo>
                  <a:lnTo>
                    <a:pt x="1017" y="1039"/>
                  </a:lnTo>
                  <a:lnTo>
                    <a:pt x="1017" y="1035"/>
                  </a:lnTo>
                  <a:lnTo>
                    <a:pt x="1017" y="1032"/>
                  </a:lnTo>
                  <a:lnTo>
                    <a:pt x="1017" y="1028"/>
                  </a:lnTo>
                  <a:lnTo>
                    <a:pt x="1017" y="1024"/>
                  </a:lnTo>
                  <a:lnTo>
                    <a:pt x="1017" y="1021"/>
                  </a:lnTo>
                  <a:lnTo>
                    <a:pt x="1017" y="1017"/>
                  </a:lnTo>
                  <a:lnTo>
                    <a:pt x="1017" y="1014"/>
                  </a:lnTo>
                  <a:lnTo>
                    <a:pt x="1017" y="1010"/>
                  </a:lnTo>
                  <a:lnTo>
                    <a:pt x="1017" y="1007"/>
                  </a:lnTo>
                  <a:lnTo>
                    <a:pt x="1017" y="1004"/>
                  </a:lnTo>
                  <a:lnTo>
                    <a:pt x="1017" y="1000"/>
                  </a:lnTo>
                  <a:lnTo>
                    <a:pt x="1017" y="997"/>
                  </a:lnTo>
                  <a:lnTo>
                    <a:pt x="1017" y="994"/>
                  </a:lnTo>
                  <a:lnTo>
                    <a:pt x="1017" y="990"/>
                  </a:lnTo>
                  <a:lnTo>
                    <a:pt x="1018" y="987"/>
                  </a:lnTo>
                  <a:lnTo>
                    <a:pt x="1018" y="984"/>
                  </a:lnTo>
                  <a:lnTo>
                    <a:pt x="1025" y="984"/>
                  </a:lnTo>
                  <a:lnTo>
                    <a:pt x="1032" y="984"/>
                  </a:lnTo>
                  <a:lnTo>
                    <a:pt x="1040" y="984"/>
                  </a:lnTo>
                  <a:lnTo>
                    <a:pt x="1047" y="985"/>
                  </a:lnTo>
                  <a:lnTo>
                    <a:pt x="1054" y="985"/>
                  </a:lnTo>
                  <a:lnTo>
                    <a:pt x="1061" y="986"/>
                  </a:lnTo>
                  <a:lnTo>
                    <a:pt x="1069" y="987"/>
                  </a:lnTo>
                  <a:lnTo>
                    <a:pt x="1076" y="987"/>
                  </a:lnTo>
                  <a:lnTo>
                    <a:pt x="1076" y="987"/>
                  </a:lnTo>
                  <a:lnTo>
                    <a:pt x="1076" y="986"/>
                  </a:lnTo>
                  <a:lnTo>
                    <a:pt x="1075" y="986"/>
                  </a:lnTo>
                  <a:lnTo>
                    <a:pt x="1075" y="985"/>
                  </a:lnTo>
                  <a:lnTo>
                    <a:pt x="1075" y="985"/>
                  </a:lnTo>
                  <a:lnTo>
                    <a:pt x="1075" y="985"/>
                  </a:lnTo>
                  <a:lnTo>
                    <a:pt x="1075" y="984"/>
                  </a:lnTo>
                  <a:lnTo>
                    <a:pt x="1075" y="984"/>
                  </a:lnTo>
                  <a:lnTo>
                    <a:pt x="1075" y="981"/>
                  </a:lnTo>
                  <a:lnTo>
                    <a:pt x="1075" y="979"/>
                  </a:lnTo>
                  <a:lnTo>
                    <a:pt x="1075" y="977"/>
                  </a:lnTo>
                  <a:lnTo>
                    <a:pt x="1075" y="974"/>
                  </a:lnTo>
                  <a:lnTo>
                    <a:pt x="1075" y="972"/>
                  </a:lnTo>
                  <a:lnTo>
                    <a:pt x="1075" y="970"/>
                  </a:lnTo>
                  <a:lnTo>
                    <a:pt x="1075" y="967"/>
                  </a:lnTo>
                  <a:lnTo>
                    <a:pt x="1076" y="965"/>
                  </a:lnTo>
                  <a:lnTo>
                    <a:pt x="1069" y="965"/>
                  </a:lnTo>
                  <a:lnTo>
                    <a:pt x="1062" y="965"/>
                  </a:lnTo>
                  <a:lnTo>
                    <a:pt x="1054" y="966"/>
                  </a:lnTo>
                  <a:lnTo>
                    <a:pt x="1047" y="966"/>
                  </a:lnTo>
                  <a:lnTo>
                    <a:pt x="1040" y="966"/>
                  </a:lnTo>
                  <a:lnTo>
                    <a:pt x="1033" y="966"/>
                  </a:lnTo>
                  <a:lnTo>
                    <a:pt x="1025" y="966"/>
                  </a:lnTo>
                  <a:lnTo>
                    <a:pt x="1018" y="966"/>
                  </a:lnTo>
                  <a:lnTo>
                    <a:pt x="1013" y="966"/>
                  </a:lnTo>
                  <a:lnTo>
                    <a:pt x="1008" y="966"/>
                  </a:lnTo>
                  <a:lnTo>
                    <a:pt x="1003" y="966"/>
                  </a:lnTo>
                  <a:lnTo>
                    <a:pt x="998" y="966"/>
                  </a:lnTo>
                  <a:lnTo>
                    <a:pt x="993" y="965"/>
                  </a:lnTo>
                  <a:lnTo>
                    <a:pt x="988" y="965"/>
                  </a:lnTo>
                  <a:lnTo>
                    <a:pt x="983" y="965"/>
                  </a:lnTo>
                  <a:lnTo>
                    <a:pt x="978" y="965"/>
                  </a:lnTo>
                  <a:close/>
                  <a:moveTo>
                    <a:pt x="1156" y="965"/>
                  </a:moveTo>
                  <a:lnTo>
                    <a:pt x="1156" y="965"/>
                  </a:lnTo>
                  <a:lnTo>
                    <a:pt x="1156" y="966"/>
                  </a:lnTo>
                  <a:lnTo>
                    <a:pt x="1156" y="966"/>
                  </a:lnTo>
                  <a:lnTo>
                    <a:pt x="1156" y="966"/>
                  </a:lnTo>
                  <a:lnTo>
                    <a:pt x="1156" y="966"/>
                  </a:lnTo>
                  <a:lnTo>
                    <a:pt x="1156" y="967"/>
                  </a:lnTo>
                  <a:lnTo>
                    <a:pt x="1156" y="968"/>
                  </a:lnTo>
                  <a:lnTo>
                    <a:pt x="1157" y="968"/>
                  </a:lnTo>
                  <a:lnTo>
                    <a:pt x="1157" y="970"/>
                  </a:lnTo>
                  <a:lnTo>
                    <a:pt x="1157" y="973"/>
                  </a:lnTo>
                  <a:lnTo>
                    <a:pt x="1157" y="975"/>
                  </a:lnTo>
                  <a:lnTo>
                    <a:pt x="1157" y="977"/>
                  </a:lnTo>
                  <a:lnTo>
                    <a:pt x="1157" y="980"/>
                  </a:lnTo>
                  <a:lnTo>
                    <a:pt x="1157" y="983"/>
                  </a:lnTo>
                  <a:lnTo>
                    <a:pt x="1156" y="985"/>
                  </a:lnTo>
                  <a:lnTo>
                    <a:pt x="1156" y="987"/>
                  </a:lnTo>
                  <a:lnTo>
                    <a:pt x="1159" y="987"/>
                  </a:lnTo>
                  <a:lnTo>
                    <a:pt x="1162" y="987"/>
                  </a:lnTo>
                  <a:lnTo>
                    <a:pt x="1165" y="986"/>
                  </a:lnTo>
                  <a:lnTo>
                    <a:pt x="1168" y="986"/>
                  </a:lnTo>
                  <a:lnTo>
                    <a:pt x="1171" y="985"/>
                  </a:lnTo>
                  <a:lnTo>
                    <a:pt x="1174" y="985"/>
                  </a:lnTo>
                  <a:lnTo>
                    <a:pt x="1177" y="985"/>
                  </a:lnTo>
                  <a:lnTo>
                    <a:pt x="1180" y="985"/>
                  </a:lnTo>
                  <a:lnTo>
                    <a:pt x="1183" y="985"/>
                  </a:lnTo>
                  <a:lnTo>
                    <a:pt x="1186" y="984"/>
                  </a:lnTo>
                  <a:lnTo>
                    <a:pt x="1189" y="984"/>
                  </a:lnTo>
                  <a:lnTo>
                    <a:pt x="1191" y="984"/>
                  </a:lnTo>
                  <a:lnTo>
                    <a:pt x="1194" y="984"/>
                  </a:lnTo>
                  <a:lnTo>
                    <a:pt x="1197" y="984"/>
                  </a:lnTo>
                  <a:lnTo>
                    <a:pt x="1200" y="984"/>
                  </a:lnTo>
                  <a:lnTo>
                    <a:pt x="1202" y="984"/>
                  </a:lnTo>
                  <a:lnTo>
                    <a:pt x="1203" y="988"/>
                  </a:lnTo>
                  <a:lnTo>
                    <a:pt x="1203" y="992"/>
                  </a:lnTo>
                  <a:lnTo>
                    <a:pt x="1203" y="996"/>
                  </a:lnTo>
                  <a:lnTo>
                    <a:pt x="1203" y="1000"/>
                  </a:lnTo>
                  <a:lnTo>
                    <a:pt x="1203" y="1004"/>
                  </a:lnTo>
                  <a:lnTo>
                    <a:pt x="1203" y="1008"/>
                  </a:lnTo>
                  <a:lnTo>
                    <a:pt x="1203" y="1013"/>
                  </a:lnTo>
                  <a:lnTo>
                    <a:pt x="1203" y="1017"/>
                  </a:lnTo>
                  <a:lnTo>
                    <a:pt x="1203" y="1027"/>
                  </a:lnTo>
                  <a:lnTo>
                    <a:pt x="1203" y="1038"/>
                  </a:lnTo>
                  <a:lnTo>
                    <a:pt x="1203" y="1049"/>
                  </a:lnTo>
                  <a:lnTo>
                    <a:pt x="1203" y="1060"/>
                  </a:lnTo>
                  <a:lnTo>
                    <a:pt x="1203" y="1071"/>
                  </a:lnTo>
                  <a:lnTo>
                    <a:pt x="1202" y="1081"/>
                  </a:lnTo>
                  <a:lnTo>
                    <a:pt x="1202" y="1092"/>
                  </a:lnTo>
                  <a:lnTo>
                    <a:pt x="1202" y="1103"/>
                  </a:lnTo>
                  <a:lnTo>
                    <a:pt x="1202" y="1107"/>
                  </a:lnTo>
                  <a:lnTo>
                    <a:pt x="1202" y="1112"/>
                  </a:lnTo>
                  <a:lnTo>
                    <a:pt x="1202" y="1116"/>
                  </a:lnTo>
                  <a:lnTo>
                    <a:pt x="1201" y="1121"/>
                  </a:lnTo>
                  <a:lnTo>
                    <a:pt x="1201" y="1125"/>
                  </a:lnTo>
                  <a:lnTo>
                    <a:pt x="1201" y="1130"/>
                  </a:lnTo>
                  <a:lnTo>
                    <a:pt x="1200" y="1135"/>
                  </a:lnTo>
                  <a:lnTo>
                    <a:pt x="1200" y="1139"/>
                  </a:lnTo>
                  <a:lnTo>
                    <a:pt x="1203" y="1139"/>
                  </a:lnTo>
                  <a:lnTo>
                    <a:pt x="1206" y="1139"/>
                  </a:lnTo>
                  <a:lnTo>
                    <a:pt x="1208" y="1138"/>
                  </a:lnTo>
                  <a:lnTo>
                    <a:pt x="1211" y="1138"/>
                  </a:lnTo>
                  <a:lnTo>
                    <a:pt x="1213" y="1138"/>
                  </a:lnTo>
                  <a:lnTo>
                    <a:pt x="1216" y="1138"/>
                  </a:lnTo>
                  <a:lnTo>
                    <a:pt x="1219" y="1138"/>
                  </a:lnTo>
                  <a:lnTo>
                    <a:pt x="1221" y="1138"/>
                  </a:lnTo>
                  <a:lnTo>
                    <a:pt x="1224" y="1138"/>
                  </a:lnTo>
                  <a:lnTo>
                    <a:pt x="1226" y="1138"/>
                  </a:lnTo>
                  <a:lnTo>
                    <a:pt x="1229" y="1138"/>
                  </a:lnTo>
                  <a:lnTo>
                    <a:pt x="1232" y="1138"/>
                  </a:lnTo>
                  <a:lnTo>
                    <a:pt x="1234" y="1138"/>
                  </a:lnTo>
                  <a:lnTo>
                    <a:pt x="1237" y="1138"/>
                  </a:lnTo>
                  <a:lnTo>
                    <a:pt x="1239" y="1139"/>
                  </a:lnTo>
                  <a:lnTo>
                    <a:pt x="1242" y="1139"/>
                  </a:lnTo>
                  <a:lnTo>
                    <a:pt x="1242" y="1134"/>
                  </a:lnTo>
                  <a:lnTo>
                    <a:pt x="1242" y="1129"/>
                  </a:lnTo>
                  <a:lnTo>
                    <a:pt x="1241" y="1124"/>
                  </a:lnTo>
                  <a:lnTo>
                    <a:pt x="1241" y="1119"/>
                  </a:lnTo>
                  <a:lnTo>
                    <a:pt x="1241" y="1114"/>
                  </a:lnTo>
                  <a:lnTo>
                    <a:pt x="1241" y="1108"/>
                  </a:lnTo>
                  <a:lnTo>
                    <a:pt x="1241" y="1103"/>
                  </a:lnTo>
                  <a:lnTo>
                    <a:pt x="1241" y="1098"/>
                  </a:lnTo>
                  <a:lnTo>
                    <a:pt x="1241" y="1094"/>
                  </a:lnTo>
                  <a:lnTo>
                    <a:pt x="1241" y="1090"/>
                  </a:lnTo>
                  <a:lnTo>
                    <a:pt x="1241" y="1086"/>
                  </a:lnTo>
                  <a:lnTo>
                    <a:pt x="1241" y="1082"/>
                  </a:lnTo>
                  <a:lnTo>
                    <a:pt x="1241" y="1078"/>
                  </a:lnTo>
                  <a:lnTo>
                    <a:pt x="1241" y="1074"/>
                  </a:lnTo>
                  <a:lnTo>
                    <a:pt x="1241" y="1070"/>
                  </a:lnTo>
                  <a:lnTo>
                    <a:pt x="1241" y="1065"/>
                  </a:lnTo>
                  <a:lnTo>
                    <a:pt x="1241" y="1058"/>
                  </a:lnTo>
                  <a:lnTo>
                    <a:pt x="1241" y="1050"/>
                  </a:lnTo>
                  <a:lnTo>
                    <a:pt x="1241" y="1042"/>
                  </a:lnTo>
                  <a:lnTo>
                    <a:pt x="1241" y="1034"/>
                  </a:lnTo>
                  <a:lnTo>
                    <a:pt x="1241" y="1026"/>
                  </a:lnTo>
                  <a:lnTo>
                    <a:pt x="1241" y="1018"/>
                  </a:lnTo>
                  <a:lnTo>
                    <a:pt x="1241" y="1010"/>
                  </a:lnTo>
                  <a:lnTo>
                    <a:pt x="1241" y="1002"/>
                  </a:lnTo>
                  <a:lnTo>
                    <a:pt x="1242" y="984"/>
                  </a:lnTo>
                  <a:lnTo>
                    <a:pt x="1247" y="984"/>
                  </a:lnTo>
                  <a:lnTo>
                    <a:pt x="1253" y="984"/>
                  </a:lnTo>
                  <a:lnTo>
                    <a:pt x="1259" y="984"/>
                  </a:lnTo>
                  <a:lnTo>
                    <a:pt x="1264" y="985"/>
                  </a:lnTo>
                  <a:lnTo>
                    <a:pt x="1270" y="985"/>
                  </a:lnTo>
                  <a:lnTo>
                    <a:pt x="1275" y="986"/>
                  </a:lnTo>
                  <a:lnTo>
                    <a:pt x="1281" y="987"/>
                  </a:lnTo>
                  <a:lnTo>
                    <a:pt x="1287" y="987"/>
                  </a:lnTo>
                  <a:lnTo>
                    <a:pt x="1286" y="986"/>
                  </a:lnTo>
                  <a:lnTo>
                    <a:pt x="1286" y="984"/>
                  </a:lnTo>
                  <a:lnTo>
                    <a:pt x="1286" y="983"/>
                  </a:lnTo>
                  <a:lnTo>
                    <a:pt x="1286" y="981"/>
                  </a:lnTo>
                  <a:lnTo>
                    <a:pt x="1286" y="979"/>
                  </a:lnTo>
                  <a:lnTo>
                    <a:pt x="1286" y="978"/>
                  </a:lnTo>
                  <a:lnTo>
                    <a:pt x="1286" y="977"/>
                  </a:lnTo>
                  <a:lnTo>
                    <a:pt x="1286" y="975"/>
                  </a:lnTo>
                  <a:lnTo>
                    <a:pt x="1286" y="974"/>
                  </a:lnTo>
                  <a:lnTo>
                    <a:pt x="1286" y="972"/>
                  </a:lnTo>
                  <a:lnTo>
                    <a:pt x="1286" y="971"/>
                  </a:lnTo>
                  <a:lnTo>
                    <a:pt x="1286" y="970"/>
                  </a:lnTo>
                  <a:lnTo>
                    <a:pt x="1286" y="969"/>
                  </a:lnTo>
                  <a:lnTo>
                    <a:pt x="1286" y="967"/>
                  </a:lnTo>
                  <a:lnTo>
                    <a:pt x="1287" y="966"/>
                  </a:lnTo>
                  <a:lnTo>
                    <a:pt x="1287" y="965"/>
                  </a:lnTo>
                  <a:lnTo>
                    <a:pt x="1282" y="965"/>
                  </a:lnTo>
                  <a:lnTo>
                    <a:pt x="1277" y="965"/>
                  </a:lnTo>
                  <a:lnTo>
                    <a:pt x="1272" y="965"/>
                  </a:lnTo>
                  <a:lnTo>
                    <a:pt x="1267" y="965"/>
                  </a:lnTo>
                  <a:lnTo>
                    <a:pt x="1262" y="966"/>
                  </a:lnTo>
                  <a:lnTo>
                    <a:pt x="1257" y="966"/>
                  </a:lnTo>
                  <a:lnTo>
                    <a:pt x="1252" y="966"/>
                  </a:lnTo>
                  <a:lnTo>
                    <a:pt x="1247" y="966"/>
                  </a:lnTo>
                  <a:lnTo>
                    <a:pt x="1244" y="966"/>
                  </a:lnTo>
                  <a:lnTo>
                    <a:pt x="1241" y="966"/>
                  </a:lnTo>
                  <a:lnTo>
                    <a:pt x="1237" y="966"/>
                  </a:lnTo>
                  <a:lnTo>
                    <a:pt x="1234" y="966"/>
                  </a:lnTo>
                  <a:lnTo>
                    <a:pt x="1231" y="966"/>
                  </a:lnTo>
                  <a:lnTo>
                    <a:pt x="1228" y="966"/>
                  </a:lnTo>
                  <a:lnTo>
                    <a:pt x="1224" y="966"/>
                  </a:lnTo>
                  <a:lnTo>
                    <a:pt x="1221" y="966"/>
                  </a:lnTo>
                  <a:lnTo>
                    <a:pt x="1215" y="966"/>
                  </a:lnTo>
                  <a:lnTo>
                    <a:pt x="1209" y="966"/>
                  </a:lnTo>
                  <a:lnTo>
                    <a:pt x="1204" y="966"/>
                  </a:lnTo>
                  <a:lnTo>
                    <a:pt x="1198" y="966"/>
                  </a:lnTo>
                  <a:lnTo>
                    <a:pt x="1192" y="966"/>
                  </a:lnTo>
                  <a:lnTo>
                    <a:pt x="1186" y="966"/>
                  </a:lnTo>
                  <a:lnTo>
                    <a:pt x="1181" y="966"/>
                  </a:lnTo>
                  <a:lnTo>
                    <a:pt x="1175" y="965"/>
                  </a:lnTo>
                  <a:lnTo>
                    <a:pt x="1172" y="965"/>
                  </a:lnTo>
                  <a:lnTo>
                    <a:pt x="1170" y="965"/>
                  </a:lnTo>
                  <a:lnTo>
                    <a:pt x="1168" y="965"/>
                  </a:lnTo>
                  <a:lnTo>
                    <a:pt x="1165" y="965"/>
                  </a:lnTo>
                  <a:lnTo>
                    <a:pt x="1163" y="965"/>
                  </a:lnTo>
                  <a:lnTo>
                    <a:pt x="1161" y="965"/>
                  </a:lnTo>
                  <a:lnTo>
                    <a:pt x="1158" y="965"/>
                  </a:lnTo>
                  <a:lnTo>
                    <a:pt x="1156" y="965"/>
                  </a:lnTo>
                  <a:close/>
                  <a:moveTo>
                    <a:pt x="1378" y="965"/>
                  </a:moveTo>
                  <a:lnTo>
                    <a:pt x="1379" y="969"/>
                  </a:lnTo>
                  <a:lnTo>
                    <a:pt x="1379" y="974"/>
                  </a:lnTo>
                  <a:lnTo>
                    <a:pt x="1379" y="977"/>
                  </a:lnTo>
                  <a:lnTo>
                    <a:pt x="1379" y="982"/>
                  </a:lnTo>
                  <a:lnTo>
                    <a:pt x="1380" y="986"/>
                  </a:lnTo>
                  <a:lnTo>
                    <a:pt x="1380" y="990"/>
                  </a:lnTo>
                  <a:lnTo>
                    <a:pt x="1380" y="995"/>
                  </a:lnTo>
                  <a:lnTo>
                    <a:pt x="1380" y="999"/>
                  </a:lnTo>
                  <a:lnTo>
                    <a:pt x="1380" y="1003"/>
                  </a:lnTo>
                  <a:lnTo>
                    <a:pt x="1380" y="1007"/>
                  </a:lnTo>
                  <a:lnTo>
                    <a:pt x="1381" y="1011"/>
                  </a:lnTo>
                  <a:lnTo>
                    <a:pt x="1381" y="1015"/>
                  </a:lnTo>
                  <a:lnTo>
                    <a:pt x="1381" y="1019"/>
                  </a:lnTo>
                  <a:lnTo>
                    <a:pt x="1381" y="1024"/>
                  </a:lnTo>
                  <a:lnTo>
                    <a:pt x="1381" y="1028"/>
                  </a:lnTo>
                  <a:lnTo>
                    <a:pt x="1381" y="1032"/>
                  </a:lnTo>
                  <a:lnTo>
                    <a:pt x="1381" y="1033"/>
                  </a:lnTo>
                  <a:lnTo>
                    <a:pt x="1381" y="1035"/>
                  </a:lnTo>
                  <a:lnTo>
                    <a:pt x="1381" y="1037"/>
                  </a:lnTo>
                  <a:lnTo>
                    <a:pt x="1381" y="1039"/>
                  </a:lnTo>
                  <a:lnTo>
                    <a:pt x="1381" y="1040"/>
                  </a:lnTo>
                  <a:lnTo>
                    <a:pt x="1381" y="1042"/>
                  </a:lnTo>
                  <a:lnTo>
                    <a:pt x="1381" y="1044"/>
                  </a:lnTo>
                  <a:lnTo>
                    <a:pt x="1381" y="1045"/>
                  </a:lnTo>
                  <a:lnTo>
                    <a:pt x="1381" y="1057"/>
                  </a:lnTo>
                  <a:lnTo>
                    <a:pt x="1381" y="1069"/>
                  </a:lnTo>
                  <a:lnTo>
                    <a:pt x="1380" y="1081"/>
                  </a:lnTo>
                  <a:lnTo>
                    <a:pt x="1380" y="1092"/>
                  </a:lnTo>
                  <a:lnTo>
                    <a:pt x="1379" y="1104"/>
                  </a:lnTo>
                  <a:lnTo>
                    <a:pt x="1379" y="1116"/>
                  </a:lnTo>
                  <a:lnTo>
                    <a:pt x="1378" y="1127"/>
                  </a:lnTo>
                  <a:lnTo>
                    <a:pt x="1377" y="1139"/>
                  </a:lnTo>
                  <a:lnTo>
                    <a:pt x="1380" y="1139"/>
                  </a:lnTo>
                  <a:lnTo>
                    <a:pt x="1383" y="1138"/>
                  </a:lnTo>
                  <a:lnTo>
                    <a:pt x="1386" y="1138"/>
                  </a:lnTo>
                  <a:lnTo>
                    <a:pt x="1389" y="1138"/>
                  </a:lnTo>
                  <a:lnTo>
                    <a:pt x="1391" y="1138"/>
                  </a:lnTo>
                  <a:lnTo>
                    <a:pt x="1394" y="1138"/>
                  </a:lnTo>
                  <a:lnTo>
                    <a:pt x="1397" y="1138"/>
                  </a:lnTo>
                  <a:lnTo>
                    <a:pt x="1400" y="1138"/>
                  </a:lnTo>
                  <a:lnTo>
                    <a:pt x="1402" y="1138"/>
                  </a:lnTo>
                  <a:lnTo>
                    <a:pt x="1405" y="1138"/>
                  </a:lnTo>
                  <a:lnTo>
                    <a:pt x="1407" y="1138"/>
                  </a:lnTo>
                  <a:lnTo>
                    <a:pt x="1410" y="1138"/>
                  </a:lnTo>
                  <a:lnTo>
                    <a:pt x="1412" y="1138"/>
                  </a:lnTo>
                  <a:lnTo>
                    <a:pt x="1415" y="1138"/>
                  </a:lnTo>
                  <a:lnTo>
                    <a:pt x="1417" y="1139"/>
                  </a:lnTo>
                  <a:lnTo>
                    <a:pt x="1420" y="1139"/>
                  </a:lnTo>
                  <a:lnTo>
                    <a:pt x="1420" y="1135"/>
                  </a:lnTo>
                  <a:lnTo>
                    <a:pt x="1419" y="1130"/>
                  </a:lnTo>
                  <a:lnTo>
                    <a:pt x="1419" y="1125"/>
                  </a:lnTo>
                  <a:lnTo>
                    <a:pt x="1419" y="1120"/>
                  </a:lnTo>
                  <a:lnTo>
                    <a:pt x="1418" y="1116"/>
                  </a:lnTo>
                  <a:lnTo>
                    <a:pt x="1418" y="1111"/>
                  </a:lnTo>
                  <a:lnTo>
                    <a:pt x="1418" y="1106"/>
                  </a:lnTo>
                  <a:lnTo>
                    <a:pt x="1418" y="1101"/>
                  </a:lnTo>
                  <a:lnTo>
                    <a:pt x="1418" y="1095"/>
                  </a:lnTo>
                  <a:lnTo>
                    <a:pt x="1418" y="1088"/>
                  </a:lnTo>
                  <a:lnTo>
                    <a:pt x="1417" y="1082"/>
                  </a:lnTo>
                  <a:lnTo>
                    <a:pt x="1417" y="1075"/>
                  </a:lnTo>
                  <a:lnTo>
                    <a:pt x="1417" y="1068"/>
                  </a:lnTo>
                  <a:lnTo>
                    <a:pt x="1417" y="1062"/>
                  </a:lnTo>
                  <a:lnTo>
                    <a:pt x="1417" y="1055"/>
                  </a:lnTo>
                  <a:lnTo>
                    <a:pt x="1417" y="1048"/>
                  </a:lnTo>
                  <a:lnTo>
                    <a:pt x="1417" y="1042"/>
                  </a:lnTo>
                  <a:lnTo>
                    <a:pt x="1417" y="1036"/>
                  </a:lnTo>
                  <a:lnTo>
                    <a:pt x="1417" y="1030"/>
                  </a:lnTo>
                  <a:lnTo>
                    <a:pt x="1417" y="1024"/>
                  </a:lnTo>
                  <a:lnTo>
                    <a:pt x="1417" y="1017"/>
                  </a:lnTo>
                  <a:lnTo>
                    <a:pt x="1418" y="1011"/>
                  </a:lnTo>
                  <a:lnTo>
                    <a:pt x="1418" y="1005"/>
                  </a:lnTo>
                  <a:lnTo>
                    <a:pt x="1418" y="999"/>
                  </a:lnTo>
                  <a:lnTo>
                    <a:pt x="1418" y="994"/>
                  </a:lnTo>
                  <a:lnTo>
                    <a:pt x="1418" y="990"/>
                  </a:lnTo>
                  <a:lnTo>
                    <a:pt x="1418" y="986"/>
                  </a:lnTo>
                  <a:lnTo>
                    <a:pt x="1419" y="982"/>
                  </a:lnTo>
                  <a:lnTo>
                    <a:pt x="1419" y="977"/>
                  </a:lnTo>
                  <a:lnTo>
                    <a:pt x="1419" y="973"/>
                  </a:lnTo>
                  <a:lnTo>
                    <a:pt x="1420" y="969"/>
                  </a:lnTo>
                  <a:lnTo>
                    <a:pt x="1420" y="965"/>
                  </a:lnTo>
                  <a:lnTo>
                    <a:pt x="1417" y="965"/>
                  </a:lnTo>
                  <a:lnTo>
                    <a:pt x="1415" y="965"/>
                  </a:lnTo>
                  <a:lnTo>
                    <a:pt x="1412" y="965"/>
                  </a:lnTo>
                  <a:lnTo>
                    <a:pt x="1409" y="966"/>
                  </a:lnTo>
                  <a:lnTo>
                    <a:pt x="1407" y="966"/>
                  </a:lnTo>
                  <a:lnTo>
                    <a:pt x="1404" y="966"/>
                  </a:lnTo>
                  <a:lnTo>
                    <a:pt x="1402" y="966"/>
                  </a:lnTo>
                  <a:lnTo>
                    <a:pt x="1399" y="966"/>
                  </a:lnTo>
                  <a:lnTo>
                    <a:pt x="1396" y="966"/>
                  </a:lnTo>
                  <a:lnTo>
                    <a:pt x="1394" y="966"/>
                  </a:lnTo>
                  <a:lnTo>
                    <a:pt x="1391" y="966"/>
                  </a:lnTo>
                  <a:lnTo>
                    <a:pt x="1389" y="966"/>
                  </a:lnTo>
                  <a:lnTo>
                    <a:pt x="1386" y="965"/>
                  </a:lnTo>
                  <a:lnTo>
                    <a:pt x="1383" y="965"/>
                  </a:lnTo>
                  <a:lnTo>
                    <a:pt x="1381" y="965"/>
                  </a:lnTo>
                  <a:lnTo>
                    <a:pt x="1378" y="965"/>
                  </a:lnTo>
                  <a:close/>
                  <a:moveTo>
                    <a:pt x="1532" y="965"/>
                  </a:moveTo>
                  <a:lnTo>
                    <a:pt x="1532" y="966"/>
                  </a:lnTo>
                  <a:lnTo>
                    <a:pt x="1532" y="968"/>
                  </a:lnTo>
                  <a:lnTo>
                    <a:pt x="1532" y="969"/>
                  </a:lnTo>
                  <a:lnTo>
                    <a:pt x="1532" y="971"/>
                  </a:lnTo>
                  <a:lnTo>
                    <a:pt x="1532" y="972"/>
                  </a:lnTo>
                  <a:lnTo>
                    <a:pt x="1532" y="974"/>
                  </a:lnTo>
                  <a:lnTo>
                    <a:pt x="1532" y="975"/>
                  </a:lnTo>
                  <a:lnTo>
                    <a:pt x="1532" y="977"/>
                  </a:lnTo>
                  <a:lnTo>
                    <a:pt x="1532" y="982"/>
                  </a:lnTo>
                  <a:lnTo>
                    <a:pt x="1532" y="987"/>
                  </a:lnTo>
                  <a:lnTo>
                    <a:pt x="1532" y="992"/>
                  </a:lnTo>
                  <a:lnTo>
                    <a:pt x="1532" y="997"/>
                  </a:lnTo>
                  <a:lnTo>
                    <a:pt x="1532" y="1002"/>
                  </a:lnTo>
                  <a:lnTo>
                    <a:pt x="1532" y="1007"/>
                  </a:lnTo>
                  <a:lnTo>
                    <a:pt x="1532" y="1013"/>
                  </a:lnTo>
                  <a:lnTo>
                    <a:pt x="1532" y="1018"/>
                  </a:lnTo>
                  <a:lnTo>
                    <a:pt x="1532" y="1033"/>
                  </a:lnTo>
                  <a:lnTo>
                    <a:pt x="1532" y="1048"/>
                  </a:lnTo>
                  <a:lnTo>
                    <a:pt x="1532" y="1064"/>
                  </a:lnTo>
                  <a:lnTo>
                    <a:pt x="1532" y="1078"/>
                  </a:lnTo>
                  <a:lnTo>
                    <a:pt x="1531" y="1093"/>
                  </a:lnTo>
                  <a:lnTo>
                    <a:pt x="1530" y="1109"/>
                  </a:lnTo>
                  <a:lnTo>
                    <a:pt x="1529" y="1124"/>
                  </a:lnTo>
                  <a:lnTo>
                    <a:pt x="1528" y="1139"/>
                  </a:lnTo>
                  <a:lnTo>
                    <a:pt x="1529" y="1139"/>
                  </a:lnTo>
                  <a:lnTo>
                    <a:pt x="1531" y="1138"/>
                  </a:lnTo>
                  <a:lnTo>
                    <a:pt x="1532" y="1138"/>
                  </a:lnTo>
                  <a:lnTo>
                    <a:pt x="1534" y="1138"/>
                  </a:lnTo>
                  <a:lnTo>
                    <a:pt x="1535" y="1138"/>
                  </a:lnTo>
                  <a:lnTo>
                    <a:pt x="1537" y="1138"/>
                  </a:lnTo>
                  <a:lnTo>
                    <a:pt x="1538" y="1138"/>
                  </a:lnTo>
                  <a:lnTo>
                    <a:pt x="1540" y="1138"/>
                  </a:lnTo>
                  <a:lnTo>
                    <a:pt x="1541" y="1138"/>
                  </a:lnTo>
                  <a:lnTo>
                    <a:pt x="1542" y="1138"/>
                  </a:lnTo>
                  <a:lnTo>
                    <a:pt x="1543" y="1138"/>
                  </a:lnTo>
                  <a:lnTo>
                    <a:pt x="1545" y="1138"/>
                  </a:lnTo>
                  <a:lnTo>
                    <a:pt x="1546" y="1138"/>
                  </a:lnTo>
                  <a:lnTo>
                    <a:pt x="1547" y="1138"/>
                  </a:lnTo>
                  <a:lnTo>
                    <a:pt x="1549" y="1138"/>
                  </a:lnTo>
                  <a:lnTo>
                    <a:pt x="1550" y="1139"/>
                  </a:lnTo>
                  <a:lnTo>
                    <a:pt x="1551" y="1139"/>
                  </a:lnTo>
                  <a:lnTo>
                    <a:pt x="1551" y="1131"/>
                  </a:lnTo>
                  <a:lnTo>
                    <a:pt x="1551" y="1123"/>
                  </a:lnTo>
                  <a:lnTo>
                    <a:pt x="1550" y="1114"/>
                  </a:lnTo>
                  <a:lnTo>
                    <a:pt x="1550" y="1106"/>
                  </a:lnTo>
                  <a:lnTo>
                    <a:pt x="1550" y="1098"/>
                  </a:lnTo>
                  <a:lnTo>
                    <a:pt x="1550" y="1090"/>
                  </a:lnTo>
                  <a:lnTo>
                    <a:pt x="1550" y="1082"/>
                  </a:lnTo>
                  <a:lnTo>
                    <a:pt x="1550" y="1074"/>
                  </a:lnTo>
                  <a:lnTo>
                    <a:pt x="1550" y="1071"/>
                  </a:lnTo>
                  <a:lnTo>
                    <a:pt x="1550" y="1068"/>
                  </a:lnTo>
                  <a:lnTo>
                    <a:pt x="1550" y="1065"/>
                  </a:lnTo>
                  <a:lnTo>
                    <a:pt x="1550" y="1062"/>
                  </a:lnTo>
                  <a:lnTo>
                    <a:pt x="1550" y="1059"/>
                  </a:lnTo>
                  <a:lnTo>
                    <a:pt x="1550" y="1056"/>
                  </a:lnTo>
                  <a:lnTo>
                    <a:pt x="1550" y="1054"/>
                  </a:lnTo>
                  <a:lnTo>
                    <a:pt x="1550" y="1050"/>
                  </a:lnTo>
                  <a:lnTo>
                    <a:pt x="1550" y="1047"/>
                  </a:lnTo>
                  <a:lnTo>
                    <a:pt x="1550" y="1042"/>
                  </a:lnTo>
                  <a:lnTo>
                    <a:pt x="1550" y="1038"/>
                  </a:lnTo>
                  <a:lnTo>
                    <a:pt x="1550" y="1033"/>
                  </a:lnTo>
                  <a:lnTo>
                    <a:pt x="1550" y="1029"/>
                  </a:lnTo>
                  <a:lnTo>
                    <a:pt x="1550" y="1025"/>
                  </a:lnTo>
                  <a:lnTo>
                    <a:pt x="1550" y="1021"/>
                  </a:lnTo>
                  <a:lnTo>
                    <a:pt x="1551" y="1017"/>
                  </a:lnTo>
                  <a:lnTo>
                    <a:pt x="1578" y="1045"/>
                  </a:lnTo>
                  <a:lnTo>
                    <a:pt x="1589" y="1057"/>
                  </a:lnTo>
                  <a:lnTo>
                    <a:pt x="1599" y="1069"/>
                  </a:lnTo>
                  <a:lnTo>
                    <a:pt x="1610" y="1080"/>
                  </a:lnTo>
                  <a:lnTo>
                    <a:pt x="1620" y="1092"/>
                  </a:lnTo>
                  <a:lnTo>
                    <a:pt x="1631" y="1103"/>
                  </a:lnTo>
                  <a:lnTo>
                    <a:pt x="1641" y="1115"/>
                  </a:lnTo>
                  <a:lnTo>
                    <a:pt x="1651" y="1127"/>
                  </a:lnTo>
                  <a:lnTo>
                    <a:pt x="1661" y="1139"/>
                  </a:lnTo>
                  <a:lnTo>
                    <a:pt x="1664" y="1138"/>
                  </a:lnTo>
                  <a:lnTo>
                    <a:pt x="1666" y="1138"/>
                  </a:lnTo>
                  <a:lnTo>
                    <a:pt x="1668" y="1138"/>
                  </a:lnTo>
                  <a:lnTo>
                    <a:pt x="1670" y="1138"/>
                  </a:lnTo>
                  <a:lnTo>
                    <a:pt x="1673" y="1138"/>
                  </a:lnTo>
                  <a:lnTo>
                    <a:pt x="1675" y="1138"/>
                  </a:lnTo>
                  <a:lnTo>
                    <a:pt x="1677" y="1138"/>
                  </a:lnTo>
                  <a:lnTo>
                    <a:pt x="1680" y="1138"/>
                  </a:lnTo>
                  <a:lnTo>
                    <a:pt x="1680" y="1138"/>
                  </a:lnTo>
                  <a:lnTo>
                    <a:pt x="1680" y="1138"/>
                  </a:lnTo>
                  <a:lnTo>
                    <a:pt x="1681" y="1139"/>
                  </a:lnTo>
                  <a:lnTo>
                    <a:pt x="1681" y="1139"/>
                  </a:lnTo>
                  <a:lnTo>
                    <a:pt x="1682" y="1139"/>
                  </a:lnTo>
                  <a:lnTo>
                    <a:pt x="1682" y="1139"/>
                  </a:lnTo>
                  <a:lnTo>
                    <a:pt x="1682" y="1139"/>
                  </a:lnTo>
                  <a:lnTo>
                    <a:pt x="1682" y="1132"/>
                  </a:lnTo>
                  <a:lnTo>
                    <a:pt x="1682" y="1125"/>
                  </a:lnTo>
                  <a:lnTo>
                    <a:pt x="1682" y="1119"/>
                  </a:lnTo>
                  <a:lnTo>
                    <a:pt x="1682" y="1112"/>
                  </a:lnTo>
                  <a:lnTo>
                    <a:pt x="1682" y="1105"/>
                  </a:lnTo>
                  <a:lnTo>
                    <a:pt x="1682" y="1099"/>
                  </a:lnTo>
                  <a:lnTo>
                    <a:pt x="1682" y="1092"/>
                  </a:lnTo>
                  <a:lnTo>
                    <a:pt x="1682" y="1085"/>
                  </a:lnTo>
                  <a:lnTo>
                    <a:pt x="1682" y="1082"/>
                  </a:lnTo>
                  <a:lnTo>
                    <a:pt x="1682" y="1079"/>
                  </a:lnTo>
                  <a:lnTo>
                    <a:pt x="1682" y="1075"/>
                  </a:lnTo>
                  <a:lnTo>
                    <a:pt x="1682" y="1072"/>
                  </a:lnTo>
                  <a:lnTo>
                    <a:pt x="1682" y="1069"/>
                  </a:lnTo>
                  <a:lnTo>
                    <a:pt x="1682" y="1066"/>
                  </a:lnTo>
                  <a:lnTo>
                    <a:pt x="1682" y="1063"/>
                  </a:lnTo>
                  <a:lnTo>
                    <a:pt x="1682" y="1059"/>
                  </a:lnTo>
                  <a:lnTo>
                    <a:pt x="1682" y="1053"/>
                  </a:lnTo>
                  <a:lnTo>
                    <a:pt x="1682" y="1047"/>
                  </a:lnTo>
                  <a:lnTo>
                    <a:pt x="1683" y="1041"/>
                  </a:lnTo>
                  <a:lnTo>
                    <a:pt x="1683" y="1035"/>
                  </a:lnTo>
                  <a:lnTo>
                    <a:pt x="1683" y="1030"/>
                  </a:lnTo>
                  <a:lnTo>
                    <a:pt x="1683" y="1023"/>
                  </a:lnTo>
                  <a:lnTo>
                    <a:pt x="1683" y="1017"/>
                  </a:lnTo>
                  <a:lnTo>
                    <a:pt x="1684" y="1011"/>
                  </a:lnTo>
                  <a:lnTo>
                    <a:pt x="1684" y="1007"/>
                  </a:lnTo>
                  <a:lnTo>
                    <a:pt x="1684" y="1004"/>
                  </a:lnTo>
                  <a:lnTo>
                    <a:pt x="1684" y="999"/>
                  </a:lnTo>
                  <a:lnTo>
                    <a:pt x="1685" y="995"/>
                  </a:lnTo>
                  <a:lnTo>
                    <a:pt x="1685" y="991"/>
                  </a:lnTo>
                  <a:lnTo>
                    <a:pt x="1685" y="987"/>
                  </a:lnTo>
                  <a:lnTo>
                    <a:pt x="1685" y="983"/>
                  </a:lnTo>
                  <a:lnTo>
                    <a:pt x="1685" y="979"/>
                  </a:lnTo>
                  <a:lnTo>
                    <a:pt x="1686" y="977"/>
                  </a:lnTo>
                  <a:lnTo>
                    <a:pt x="1686" y="975"/>
                  </a:lnTo>
                  <a:lnTo>
                    <a:pt x="1686" y="974"/>
                  </a:lnTo>
                  <a:lnTo>
                    <a:pt x="1686" y="972"/>
                  </a:lnTo>
                  <a:lnTo>
                    <a:pt x="1686" y="970"/>
                  </a:lnTo>
                  <a:lnTo>
                    <a:pt x="1686" y="968"/>
                  </a:lnTo>
                  <a:lnTo>
                    <a:pt x="1686" y="967"/>
                  </a:lnTo>
                  <a:lnTo>
                    <a:pt x="1686" y="965"/>
                  </a:lnTo>
                  <a:lnTo>
                    <a:pt x="1685" y="965"/>
                  </a:lnTo>
                  <a:lnTo>
                    <a:pt x="1683" y="965"/>
                  </a:lnTo>
                  <a:lnTo>
                    <a:pt x="1682" y="966"/>
                  </a:lnTo>
                  <a:lnTo>
                    <a:pt x="1681" y="966"/>
                  </a:lnTo>
                  <a:lnTo>
                    <a:pt x="1679" y="966"/>
                  </a:lnTo>
                  <a:lnTo>
                    <a:pt x="1678" y="966"/>
                  </a:lnTo>
                  <a:lnTo>
                    <a:pt x="1676" y="966"/>
                  </a:lnTo>
                  <a:lnTo>
                    <a:pt x="1675" y="966"/>
                  </a:lnTo>
                  <a:lnTo>
                    <a:pt x="1674" y="966"/>
                  </a:lnTo>
                  <a:lnTo>
                    <a:pt x="1672" y="966"/>
                  </a:lnTo>
                  <a:lnTo>
                    <a:pt x="1670" y="966"/>
                  </a:lnTo>
                  <a:lnTo>
                    <a:pt x="1669" y="966"/>
                  </a:lnTo>
                  <a:lnTo>
                    <a:pt x="1668" y="965"/>
                  </a:lnTo>
                  <a:lnTo>
                    <a:pt x="1666" y="965"/>
                  </a:lnTo>
                  <a:lnTo>
                    <a:pt x="1665" y="965"/>
                  </a:lnTo>
                  <a:lnTo>
                    <a:pt x="1663" y="965"/>
                  </a:lnTo>
                  <a:lnTo>
                    <a:pt x="1664" y="970"/>
                  </a:lnTo>
                  <a:lnTo>
                    <a:pt x="1664" y="974"/>
                  </a:lnTo>
                  <a:lnTo>
                    <a:pt x="1664" y="977"/>
                  </a:lnTo>
                  <a:lnTo>
                    <a:pt x="1665" y="981"/>
                  </a:lnTo>
                  <a:lnTo>
                    <a:pt x="1665" y="985"/>
                  </a:lnTo>
                  <a:lnTo>
                    <a:pt x="1665" y="989"/>
                  </a:lnTo>
                  <a:lnTo>
                    <a:pt x="1665" y="993"/>
                  </a:lnTo>
                  <a:lnTo>
                    <a:pt x="1665" y="997"/>
                  </a:lnTo>
                  <a:lnTo>
                    <a:pt x="1665" y="1000"/>
                  </a:lnTo>
                  <a:lnTo>
                    <a:pt x="1665" y="1004"/>
                  </a:lnTo>
                  <a:lnTo>
                    <a:pt x="1665" y="1007"/>
                  </a:lnTo>
                  <a:lnTo>
                    <a:pt x="1665" y="1011"/>
                  </a:lnTo>
                  <a:lnTo>
                    <a:pt x="1665" y="1015"/>
                  </a:lnTo>
                  <a:lnTo>
                    <a:pt x="1665" y="1018"/>
                  </a:lnTo>
                  <a:lnTo>
                    <a:pt x="1665" y="1022"/>
                  </a:lnTo>
                  <a:lnTo>
                    <a:pt x="1665" y="1025"/>
                  </a:lnTo>
                  <a:lnTo>
                    <a:pt x="1665" y="1029"/>
                  </a:lnTo>
                  <a:lnTo>
                    <a:pt x="1665" y="1036"/>
                  </a:lnTo>
                  <a:lnTo>
                    <a:pt x="1665" y="1043"/>
                  </a:lnTo>
                  <a:lnTo>
                    <a:pt x="1665" y="1050"/>
                  </a:lnTo>
                  <a:lnTo>
                    <a:pt x="1665" y="1057"/>
                  </a:lnTo>
                  <a:lnTo>
                    <a:pt x="1665" y="1064"/>
                  </a:lnTo>
                  <a:lnTo>
                    <a:pt x="1665" y="1071"/>
                  </a:lnTo>
                  <a:lnTo>
                    <a:pt x="1665" y="1078"/>
                  </a:lnTo>
                  <a:lnTo>
                    <a:pt x="1665" y="1085"/>
                  </a:lnTo>
                  <a:lnTo>
                    <a:pt x="1652" y="1069"/>
                  </a:lnTo>
                  <a:lnTo>
                    <a:pt x="1638" y="1054"/>
                  </a:lnTo>
                  <a:lnTo>
                    <a:pt x="1624" y="1039"/>
                  </a:lnTo>
                  <a:lnTo>
                    <a:pt x="1610" y="1024"/>
                  </a:lnTo>
                  <a:lnTo>
                    <a:pt x="1596" y="1009"/>
                  </a:lnTo>
                  <a:lnTo>
                    <a:pt x="1583" y="995"/>
                  </a:lnTo>
                  <a:lnTo>
                    <a:pt x="1569" y="980"/>
                  </a:lnTo>
                  <a:lnTo>
                    <a:pt x="1555" y="965"/>
                  </a:lnTo>
                  <a:lnTo>
                    <a:pt x="1553" y="965"/>
                  </a:lnTo>
                  <a:lnTo>
                    <a:pt x="1552" y="965"/>
                  </a:lnTo>
                  <a:lnTo>
                    <a:pt x="1551" y="966"/>
                  </a:lnTo>
                  <a:lnTo>
                    <a:pt x="1549" y="966"/>
                  </a:lnTo>
                  <a:lnTo>
                    <a:pt x="1547" y="966"/>
                  </a:lnTo>
                  <a:lnTo>
                    <a:pt x="1546" y="966"/>
                  </a:lnTo>
                  <a:lnTo>
                    <a:pt x="1545" y="966"/>
                  </a:lnTo>
                  <a:lnTo>
                    <a:pt x="1543" y="966"/>
                  </a:lnTo>
                  <a:lnTo>
                    <a:pt x="1542" y="966"/>
                  </a:lnTo>
                  <a:lnTo>
                    <a:pt x="1540" y="966"/>
                  </a:lnTo>
                  <a:lnTo>
                    <a:pt x="1539" y="966"/>
                  </a:lnTo>
                  <a:lnTo>
                    <a:pt x="1538" y="966"/>
                  </a:lnTo>
                  <a:lnTo>
                    <a:pt x="1536" y="966"/>
                  </a:lnTo>
                  <a:lnTo>
                    <a:pt x="1535" y="965"/>
                  </a:lnTo>
                  <a:lnTo>
                    <a:pt x="1533" y="965"/>
                  </a:lnTo>
                  <a:lnTo>
                    <a:pt x="1532" y="965"/>
                  </a:lnTo>
                  <a:close/>
                  <a:moveTo>
                    <a:pt x="2409" y="965"/>
                  </a:moveTo>
                  <a:lnTo>
                    <a:pt x="2409" y="968"/>
                  </a:lnTo>
                  <a:lnTo>
                    <a:pt x="2410" y="973"/>
                  </a:lnTo>
                  <a:lnTo>
                    <a:pt x="2410" y="978"/>
                  </a:lnTo>
                  <a:lnTo>
                    <a:pt x="2410" y="983"/>
                  </a:lnTo>
                  <a:lnTo>
                    <a:pt x="2411" y="988"/>
                  </a:lnTo>
                  <a:lnTo>
                    <a:pt x="2411" y="993"/>
                  </a:lnTo>
                  <a:lnTo>
                    <a:pt x="2411" y="998"/>
                  </a:lnTo>
                  <a:lnTo>
                    <a:pt x="2411" y="1004"/>
                  </a:lnTo>
                  <a:lnTo>
                    <a:pt x="2411" y="1008"/>
                  </a:lnTo>
                  <a:lnTo>
                    <a:pt x="2411" y="1012"/>
                  </a:lnTo>
                  <a:lnTo>
                    <a:pt x="2411" y="1016"/>
                  </a:lnTo>
                  <a:lnTo>
                    <a:pt x="2411" y="1020"/>
                  </a:lnTo>
                  <a:lnTo>
                    <a:pt x="2411" y="1023"/>
                  </a:lnTo>
                  <a:lnTo>
                    <a:pt x="2411" y="1027"/>
                  </a:lnTo>
                  <a:lnTo>
                    <a:pt x="2411" y="1031"/>
                  </a:lnTo>
                  <a:lnTo>
                    <a:pt x="2411" y="1034"/>
                  </a:lnTo>
                  <a:lnTo>
                    <a:pt x="2411" y="1038"/>
                  </a:lnTo>
                  <a:lnTo>
                    <a:pt x="2411" y="1043"/>
                  </a:lnTo>
                  <a:lnTo>
                    <a:pt x="2411" y="1048"/>
                  </a:lnTo>
                  <a:lnTo>
                    <a:pt x="2411" y="1053"/>
                  </a:lnTo>
                  <a:lnTo>
                    <a:pt x="2411" y="1058"/>
                  </a:lnTo>
                  <a:lnTo>
                    <a:pt x="2411" y="1062"/>
                  </a:lnTo>
                  <a:lnTo>
                    <a:pt x="2411" y="1067"/>
                  </a:lnTo>
                  <a:lnTo>
                    <a:pt x="2411" y="1072"/>
                  </a:lnTo>
                  <a:lnTo>
                    <a:pt x="2411" y="1077"/>
                  </a:lnTo>
                  <a:lnTo>
                    <a:pt x="2411" y="1083"/>
                  </a:lnTo>
                  <a:lnTo>
                    <a:pt x="2411" y="1089"/>
                  </a:lnTo>
                  <a:lnTo>
                    <a:pt x="2411" y="1095"/>
                  </a:lnTo>
                  <a:lnTo>
                    <a:pt x="2410" y="1101"/>
                  </a:lnTo>
                  <a:lnTo>
                    <a:pt x="2410" y="1107"/>
                  </a:lnTo>
                  <a:lnTo>
                    <a:pt x="2410" y="1113"/>
                  </a:lnTo>
                  <a:lnTo>
                    <a:pt x="2410" y="1119"/>
                  </a:lnTo>
                  <a:lnTo>
                    <a:pt x="2409" y="1125"/>
                  </a:lnTo>
                  <a:lnTo>
                    <a:pt x="2409" y="1126"/>
                  </a:lnTo>
                  <a:lnTo>
                    <a:pt x="2409" y="1128"/>
                  </a:lnTo>
                  <a:lnTo>
                    <a:pt x="2409" y="1130"/>
                  </a:lnTo>
                  <a:lnTo>
                    <a:pt x="2409" y="1132"/>
                  </a:lnTo>
                  <a:lnTo>
                    <a:pt x="2409" y="1134"/>
                  </a:lnTo>
                  <a:lnTo>
                    <a:pt x="2409" y="1135"/>
                  </a:lnTo>
                  <a:lnTo>
                    <a:pt x="2409" y="1137"/>
                  </a:lnTo>
                  <a:lnTo>
                    <a:pt x="2409" y="1139"/>
                  </a:lnTo>
                  <a:lnTo>
                    <a:pt x="2412" y="1139"/>
                  </a:lnTo>
                  <a:lnTo>
                    <a:pt x="2415" y="1139"/>
                  </a:lnTo>
                  <a:lnTo>
                    <a:pt x="2417" y="1138"/>
                  </a:lnTo>
                  <a:lnTo>
                    <a:pt x="2420" y="1138"/>
                  </a:lnTo>
                  <a:lnTo>
                    <a:pt x="2423" y="1138"/>
                  </a:lnTo>
                  <a:lnTo>
                    <a:pt x="2426" y="1138"/>
                  </a:lnTo>
                  <a:lnTo>
                    <a:pt x="2429" y="1138"/>
                  </a:lnTo>
                  <a:lnTo>
                    <a:pt x="2432" y="1138"/>
                  </a:lnTo>
                  <a:lnTo>
                    <a:pt x="2435" y="1138"/>
                  </a:lnTo>
                  <a:lnTo>
                    <a:pt x="2439" y="1138"/>
                  </a:lnTo>
                  <a:lnTo>
                    <a:pt x="2443" y="1138"/>
                  </a:lnTo>
                  <a:lnTo>
                    <a:pt x="2447" y="1138"/>
                  </a:lnTo>
                  <a:lnTo>
                    <a:pt x="2450" y="1138"/>
                  </a:lnTo>
                  <a:lnTo>
                    <a:pt x="2454" y="1138"/>
                  </a:lnTo>
                  <a:lnTo>
                    <a:pt x="2458" y="1138"/>
                  </a:lnTo>
                  <a:lnTo>
                    <a:pt x="2462" y="1138"/>
                  </a:lnTo>
                  <a:lnTo>
                    <a:pt x="2467" y="1138"/>
                  </a:lnTo>
                  <a:lnTo>
                    <a:pt x="2473" y="1138"/>
                  </a:lnTo>
                  <a:lnTo>
                    <a:pt x="2479" y="1138"/>
                  </a:lnTo>
                  <a:lnTo>
                    <a:pt x="2484" y="1138"/>
                  </a:lnTo>
                  <a:lnTo>
                    <a:pt x="2490" y="1138"/>
                  </a:lnTo>
                  <a:lnTo>
                    <a:pt x="2496" y="1139"/>
                  </a:lnTo>
                  <a:lnTo>
                    <a:pt x="2502" y="1139"/>
                  </a:lnTo>
                  <a:lnTo>
                    <a:pt x="2508" y="1139"/>
                  </a:lnTo>
                  <a:lnTo>
                    <a:pt x="2508" y="1138"/>
                  </a:lnTo>
                  <a:lnTo>
                    <a:pt x="2507" y="1138"/>
                  </a:lnTo>
                  <a:lnTo>
                    <a:pt x="2507" y="1138"/>
                  </a:lnTo>
                  <a:lnTo>
                    <a:pt x="2507" y="1137"/>
                  </a:lnTo>
                  <a:lnTo>
                    <a:pt x="2507" y="1137"/>
                  </a:lnTo>
                  <a:lnTo>
                    <a:pt x="2507" y="1136"/>
                  </a:lnTo>
                  <a:lnTo>
                    <a:pt x="2507" y="1136"/>
                  </a:lnTo>
                  <a:lnTo>
                    <a:pt x="2507" y="1134"/>
                  </a:lnTo>
                  <a:lnTo>
                    <a:pt x="2506" y="1131"/>
                  </a:lnTo>
                  <a:lnTo>
                    <a:pt x="2506" y="1129"/>
                  </a:lnTo>
                  <a:lnTo>
                    <a:pt x="2506" y="1126"/>
                  </a:lnTo>
                  <a:lnTo>
                    <a:pt x="2506" y="1124"/>
                  </a:lnTo>
                  <a:lnTo>
                    <a:pt x="2507" y="1122"/>
                  </a:lnTo>
                  <a:lnTo>
                    <a:pt x="2507" y="1120"/>
                  </a:lnTo>
                  <a:lnTo>
                    <a:pt x="2508" y="1117"/>
                  </a:lnTo>
                  <a:lnTo>
                    <a:pt x="2500" y="1118"/>
                  </a:lnTo>
                  <a:lnTo>
                    <a:pt x="2493" y="1118"/>
                  </a:lnTo>
                  <a:lnTo>
                    <a:pt x="2486" y="1119"/>
                  </a:lnTo>
                  <a:lnTo>
                    <a:pt x="2478" y="1120"/>
                  </a:lnTo>
                  <a:lnTo>
                    <a:pt x="2471" y="1120"/>
                  </a:lnTo>
                  <a:lnTo>
                    <a:pt x="2464" y="1120"/>
                  </a:lnTo>
                  <a:lnTo>
                    <a:pt x="2456" y="1120"/>
                  </a:lnTo>
                  <a:lnTo>
                    <a:pt x="2449" y="1120"/>
                  </a:lnTo>
                  <a:lnTo>
                    <a:pt x="2449" y="1116"/>
                  </a:lnTo>
                  <a:lnTo>
                    <a:pt x="2449" y="1112"/>
                  </a:lnTo>
                  <a:lnTo>
                    <a:pt x="2449" y="1108"/>
                  </a:lnTo>
                  <a:lnTo>
                    <a:pt x="2449" y="1105"/>
                  </a:lnTo>
                  <a:lnTo>
                    <a:pt x="2449" y="1100"/>
                  </a:lnTo>
                  <a:lnTo>
                    <a:pt x="2449" y="1096"/>
                  </a:lnTo>
                  <a:lnTo>
                    <a:pt x="2449" y="1092"/>
                  </a:lnTo>
                  <a:lnTo>
                    <a:pt x="2449" y="1088"/>
                  </a:lnTo>
                  <a:lnTo>
                    <a:pt x="2449" y="1084"/>
                  </a:lnTo>
                  <a:lnTo>
                    <a:pt x="2449" y="1080"/>
                  </a:lnTo>
                  <a:lnTo>
                    <a:pt x="2449" y="1076"/>
                  </a:lnTo>
                  <a:lnTo>
                    <a:pt x="2449" y="1072"/>
                  </a:lnTo>
                  <a:lnTo>
                    <a:pt x="2449" y="1068"/>
                  </a:lnTo>
                  <a:lnTo>
                    <a:pt x="2449" y="1064"/>
                  </a:lnTo>
                  <a:lnTo>
                    <a:pt x="2449" y="1060"/>
                  </a:lnTo>
                  <a:lnTo>
                    <a:pt x="2449" y="1056"/>
                  </a:lnTo>
                  <a:lnTo>
                    <a:pt x="2450" y="1056"/>
                  </a:lnTo>
                  <a:lnTo>
                    <a:pt x="2452" y="1056"/>
                  </a:lnTo>
                  <a:lnTo>
                    <a:pt x="2454" y="1056"/>
                  </a:lnTo>
                  <a:lnTo>
                    <a:pt x="2455" y="1056"/>
                  </a:lnTo>
                  <a:lnTo>
                    <a:pt x="2457" y="1056"/>
                  </a:lnTo>
                  <a:lnTo>
                    <a:pt x="2458" y="1056"/>
                  </a:lnTo>
                  <a:lnTo>
                    <a:pt x="2460" y="1056"/>
                  </a:lnTo>
                  <a:lnTo>
                    <a:pt x="2461" y="1056"/>
                  </a:lnTo>
                  <a:lnTo>
                    <a:pt x="2467" y="1056"/>
                  </a:lnTo>
                  <a:lnTo>
                    <a:pt x="2473" y="1056"/>
                  </a:lnTo>
                  <a:lnTo>
                    <a:pt x="2478" y="1057"/>
                  </a:lnTo>
                  <a:lnTo>
                    <a:pt x="2484" y="1057"/>
                  </a:lnTo>
                  <a:lnTo>
                    <a:pt x="2490" y="1057"/>
                  </a:lnTo>
                  <a:lnTo>
                    <a:pt x="2495" y="1058"/>
                  </a:lnTo>
                  <a:lnTo>
                    <a:pt x="2501" y="1058"/>
                  </a:lnTo>
                  <a:lnTo>
                    <a:pt x="2506" y="1058"/>
                  </a:lnTo>
                  <a:lnTo>
                    <a:pt x="2506" y="1057"/>
                  </a:lnTo>
                  <a:lnTo>
                    <a:pt x="2506" y="1056"/>
                  </a:lnTo>
                  <a:lnTo>
                    <a:pt x="2506" y="1055"/>
                  </a:lnTo>
                  <a:lnTo>
                    <a:pt x="2506" y="1053"/>
                  </a:lnTo>
                  <a:lnTo>
                    <a:pt x="2506" y="1052"/>
                  </a:lnTo>
                  <a:lnTo>
                    <a:pt x="2505" y="1051"/>
                  </a:lnTo>
                  <a:lnTo>
                    <a:pt x="2505" y="1050"/>
                  </a:lnTo>
                  <a:lnTo>
                    <a:pt x="2505" y="1048"/>
                  </a:lnTo>
                  <a:lnTo>
                    <a:pt x="2505" y="1047"/>
                  </a:lnTo>
                  <a:lnTo>
                    <a:pt x="2505" y="1046"/>
                  </a:lnTo>
                  <a:lnTo>
                    <a:pt x="2506" y="1044"/>
                  </a:lnTo>
                  <a:lnTo>
                    <a:pt x="2506" y="1043"/>
                  </a:lnTo>
                  <a:lnTo>
                    <a:pt x="2506" y="1041"/>
                  </a:lnTo>
                  <a:lnTo>
                    <a:pt x="2506" y="1040"/>
                  </a:lnTo>
                  <a:lnTo>
                    <a:pt x="2506" y="1038"/>
                  </a:lnTo>
                  <a:lnTo>
                    <a:pt x="2506" y="1037"/>
                  </a:lnTo>
                  <a:lnTo>
                    <a:pt x="2449" y="1039"/>
                  </a:lnTo>
                  <a:lnTo>
                    <a:pt x="2449" y="1035"/>
                  </a:lnTo>
                  <a:lnTo>
                    <a:pt x="2449" y="1032"/>
                  </a:lnTo>
                  <a:lnTo>
                    <a:pt x="2449" y="1028"/>
                  </a:lnTo>
                  <a:lnTo>
                    <a:pt x="2449" y="1024"/>
                  </a:lnTo>
                  <a:lnTo>
                    <a:pt x="2449" y="1021"/>
                  </a:lnTo>
                  <a:lnTo>
                    <a:pt x="2449" y="1017"/>
                  </a:lnTo>
                  <a:lnTo>
                    <a:pt x="2449" y="1014"/>
                  </a:lnTo>
                  <a:lnTo>
                    <a:pt x="2449" y="1010"/>
                  </a:lnTo>
                  <a:lnTo>
                    <a:pt x="2449" y="1007"/>
                  </a:lnTo>
                  <a:lnTo>
                    <a:pt x="2449" y="1004"/>
                  </a:lnTo>
                  <a:lnTo>
                    <a:pt x="2449" y="1000"/>
                  </a:lnTo>
                  <a:lnTo>
                    <a:pt x="2449" y="997"/>
                  </a:lnTo>
                  <a:lnTo>
                    <a:pt x="2449" y="994"/>
                  </a:lnTo>
                  <a:lnTo>
                    <a:pt x="2449" y="990"/>
                  </a:lnTo>
                  <a:lnTo>
                    <a:pt x="2449" y="987"/>
                  </a:lnTo>
                  <a:lnTo>
                    <a:pt x="2450" y="984"/>
                  </a:lnTo>
                  <a:lnTo>
                    <a:pt x="2457" y="984"/>
                  </a:lnTo>
                  <a:lnTo>
                    <a:pt x="2464" y="984"/>
                  </a:lnTo>
                  <a:lnTo>
                    <a:pt x="2471" y="984"/>
                  </a:lnTo>
                  <a:lnTo>
                    <a:pt x="2478" y="985"/>
                  </a:lnTo>
                  <a:lnTo>
                    <a:pt x="2486" y="985"/>
                  </a:lnTo>
                  <a:lnTo>
                    <a:pt x="2493" y="986"/>
                  </a:lnTo>
                  <a:lnTo>
                    <a:pt x="2500" y="987"/>
                  </a:lnTo>
                  <a:lnTo>
                    <a:pt x="2508" y="987"/>
                  </a:lnTo>
                  <a:lnTo>
                    <a:pt x="2508" y="987"/>
                  </a:lnTo>
                  <a:lnTo>
                    <a:pt x="2507" y="986"/>
                  </a:lnTo>
                  <a:lnTo>
                    <a:pt x="2507" y="986"/>
                  </a:lnTo>
                  <a:lnTo>
                    <a:pt x="2507" y="985"/>
                  </a:lnTo>
                  <a:lnTo>
                    <a:pt x="2507" y="985"/>
                  </a:lnTo>
                  <a:lnTo>
                    <a:pt x="2507" y="985"/>
                  </a:lnTo>
                  <a:lnTo>
                    <a:pt x="2507" y="984"/>
                  </a:lnTo>
                  <a:lnTo>
                    <a:pt x="2507" y="984"/>
                  </a:lnTo>
                  <a:lnTo>
                    <a:pt x="2507" y="981"/>
                  </a:lnTo>
                  <a:lnTo>
                    <a:pt x="2506" y="979"/>
                  </a:lnTo>
                  <a:lnTo>
                    <a:pt x="2506" y="977"/>
                  </a:lnTo>
                  <a:lnTo>
                    <a:pt x="2506" y="974"/>
                  </a:lnTo>
                  <a:lnTo>
                    <a:pt x="2506" y="972"/>
                  </a:lnTo>
                  <a:lnTo>
                    <a:pt x="2507" y="970"/>
                  </a:lnTo>
                  <a:lnTo>
                    <a:pt x="2507" y="967"/>
                  </a:lnTo>
                  <a:lnTo>
                    <a:pt x="2508" y="965"/>
                  </a:lnTo>
                  <a:lnTo>
                    <a:pt x="2501" y="965"/>
                  </a:lnTo>
                  <a:lnTo>
                    <a:pt x="2493" y="965"/>
                  </a:lnTo>
                  <a:lnTo>
                    <a:pt x="2486" y="966"/>
                  </a:lnTo>
                  <a:lnTo>
                    <a:pt x="2479" y="966"/>
                  </a:lnTo>
                  <a:lnTo>
                    <a:pt x="2472" y="966"/>
                  </a:lnTo>
                  <a:lnTo>
                    <a:pt x="2464" y="966"/>
                  </a:lnTo>
                  <a:lnTo>
                    <a:pt x="2457" y="966"/>
                  </a:lnTo>
                  <a:lnTo>
                    <a:pt x="2450" y="966"/>
                  </a:lnTo>
                  <a:lnTo>
                    <a:pt x="2445" y="966"/>
                  </a:lnTo>
                  <a:lnTo>
                    <a:pt x="2440" y="966"/>
                  </a:lnTo>
                  <a:lnTo>
                    <a:pt x="2435" y="966"/>
                  </a:lnTo>
                  <a:lnTo>
                    <a:pt x="2430" y="966"/>
                  </a:lnTo>
                  <a:lnTo>
                    <a:pt x="2425" y="965"/>
                  </a:lnTo>
                  <a:lnTo>
                    <a:pt x="2420" y="965"/>
                  </a:lnTo>
                  <a:lnTo>
                    <a:pt x="2415" y="965"/>
                  </a:lnTo>
                  <a:lnTo>
                    <a:pt x="2409" y="965"/>
                  </a:lnTo>
                  <a:close/>
                  <a:moveTo>
                    <a:pt x="2794" y="965"/>
                  </a:moveTo>
                  <a:lnTo>
                    <a:pt x="2794" y="968"/>
                  </a:lnTo>
                  <a:lnTo>
                    <a:pt x="2795" y="973"/>
                  </a:lnTo>
                  <a:lnTo>
                    <a:pt x="2795" y="978"/>
                  </a:lnTo>
                  <a:lnTo>
                    <a:pt x="2795" y="983"/>
                  </a:lnTo>
                  <a:lnTo>
                    <a:pt x="2796" y="988"/>
                  </a:lnTo>
                  <a:lnTo>
                    <a:pt x="2796" y="993"/>
                  </a:lnTo>
                  <a:lnTo>
                    <a:pt x="2796" y="998"/>
                  </a:lnTo>
                  <a:lnTo>
                    <a:pt x="2796" y="1004"/>
                  </a:lnTo>
                  <a:lnTo>
                    <a:pt x="2796" y="1008"/>
                  </a:lnTo>
                  <a:lnTo>
                    <a:pt x="2796" y="1012"/>
                  </a:lnTo>
                  <a:lnTo>
                    <a:pt x="2796" y="1016"/>
                  </a:lnTo>
                  <a:lnTo>
                    <a:pt x="2796" y="1020"/>
                  </a:lnTo>
                  <a:lnTo>
                    <a:pt x="2796" y="1023"/>
                  </a:lnTo>
                  <a:lnTo>
                    <a:pt x="2796" y="1027"/>
                  </a:lnTo>
                  <a:lnTo>
                    <a:pt x="2796" y="1031"/>
                  </a:lnTo>
                  <a:lnTo>
                    <a:pt x="2796" y="1034"/>
                  </a:lnTo>
                  <a:lnTo>
                    <a:pt x="2796" y="1038"/>
                  </a:lnTo>
                  <a:lnTo>
                    <a:pt x="2796" y="1043"/>
                  </a:lnTo>
                  <a:lnTo>
                    <a:pt x="2796" y="1048"/>
                  </a:lnTo>
                  <a:lnTo>
                    <a:pt x="2796" y="1053"/>
                  </a:lnTo>
                  <a:lnTo>
                    <a:pt x="2796" y="1058"/>
                  </a:lnTo>
                  <a:lnTo>
                    <a:pt x="2796" y="1062"/>
                  </a:lnTo>
                  <a:lnTo>
                    <a:pt x="2796" y="1067"/>
                  </a:lnTo>
                  <a:lnTo>
                    <a:pt x="2796" y="1072"/>
                  </a:lnTo>
                  <a:lnTo>
                    <a:pt x="2796" y="1077"/>
                  </a:lnTo>
                  <a:lnTo>
                    <a:pt x="2796" y="1083"/>
                  </a:lnTo>
                  <a:lnTo>
                    <a:pt x="2796" y="1089"/>
                  </a:lnTo>
                  <a:lnTo>
                    <a:pt x="2795" y="1095"/>
                  </a:lnTo>
                  <a:lnTo>
                    <a:pt x="2795" y="1101"/>
                  </a:lnTo>
                  <a:lnTo>
                    <a:pt x="2795" y="1107"/>
                  </a:lnTo>
                  <a:lnTo>
                    <a:pt x="2795" y="1113"/>
                  </a:lnTo>
                  <a:lnTo>
                    <a:pt x="2795" y="1119"/>
                  </a:lnTo>
                  <a:lnTo>
                    <a:pt x="2794" y="1125"/>
                  </a:lnTo>
                  <a:lnTo>
                    <a:pt x="2794" y="1126"/>
                  </a:lnTo>
                  <a:lnTo>
                    <a:pt x="2794" y="1128"/>
                  </a:lnTo>
                  <a:lnTo>
                    <a:pt x="2794" y="1130"/>
                  </a:lnTo>
                  <a:lnTo>
                    <a:pt x="2794" y="1132"/>
                  </a:lnTo>
                  <a:lnTo>
                    <a:pt x="2794" y="1134"/>
                  </a:lnTo>
                  <a:lnTo>
                    <a:pt x="2794" y="1135"/>
                  </a:lnTo>
                  <a:lnTo>
                    <a:pt x="2794" y="1137"/>
                  </a:lnTo>
                  <a:lnTo>
                    <a:pt x="2794" y="1139"/>
                  </a:lnTo>
                  <a:lnTo>
                    <a:pt x="2796" y="1139"/>
                  </a:lnTo>
                  <a:lnTo>
                    <a:pt x="2799" y="1139"/>
                  </a:lnTo>
                  <a:lnTo>
                    <a:pt x="2802" y="1138"/>
                  </a:lnTo>
                  <a:lnTo>
                    <a:pt x="2805" y="1138"/>
                  </a:lnTo>
                  <a:lnTo>
                    <a:pt x="2808" y="1138"/>
                  </a:lnTo>
                  <a:lnTo>
                    <a:pt x="2811" y="1138"/>
                  </a:lnTo>
                  <a:lnTo>
                    <a:pt x="2813" y="1138"/>
                  </a:lnTo>
                  <a:lnTo>
                    <a:pt x="2816" y="1138"/>
                  </a:lnTo>
                  <a:lnTo>
                    <a:pt x="2820" y="1138"/>
                  </a:lnTo>
                  <a:lnTo>
                    <a:pt x="2824" y="1138"/>
                  </a:lnTo>
                  <a:lnTo>
                    <a:pt x="2827" y="1138"/>
                  </a:lnTo>
                  <a:lnTo>
                    <a:pt x="2831" y="1138"/>
                  </a:lnTo>
                  <a:lnTo>
                    <a:pt x="2835" y="1138"/>
                  </a:lnTo>
                  <a:lnTo>
                    <a:pt x="2839" y="1138"/>
                  </a:lnTo>
                  <a:lnTo>
                    <a:pt x="2842" y="1138"/>
                  </a:lnTo>
                  <a:lnTo>
                    <a:pt x="2846" y="1138"/>
                  </a:lnTo>
                  <a:lnTo>
                    <a:pt x="2852" y="1138"/>
                  </a:lnTo>
                  <a:lnTo>
                    <a:pt x="2858" y="1138"/>
                  </a:lnTo>
                  <a:lnTo>
                    <a:pt x="2864" y="1138"/>
                  </a:lnTo>
                  <a:lnTo>
                    <a:pt x="2869" y="1138"/>
                  </a:lnTo>
                  <a:lnTo>
                    <a:pt x="2875" y="1138"/>
                  </a:lnTo>
                  <a:lnTo>
                    <a:pt x="2881" y="1139"/>
                  </a:lnTo>
                  <a:lnTo>
                    <a:pt x="2887" y="1139"/>
                  </a:lnTo>
                  <a:lnTo>
                    <a:pt x="2893" y="1139"/>
                  </a:lnTo>
                  <a:lnTo>
                    <a:pt x="2892" y="1138"/>
                  </a:lnTo>
                  <a:lnTo>
                    <a:pt x="2892" y="1138"/>
                  </a:lnTo>
                  <a:lnTo>
                    <a:pt x="2892" y="1138"/>
                  </a:lnTo>
                  <a:lnTo>
                    <a:pt x="2892" y="1137"/>
                  </a:lnTo>
                  <a:lnTo>
                    <a:pt x="2892" y="1137"/>
                  </a:lnTo>
                  <a:lnTo>
                    <a:pt x="2892" y="1136"/>
                  </a:lnTo>
                  <a:lnTo>
                    <a:pt x="2892" y="1136"/>
                  </a:lnTo>
                  <a:lnTo>
                    <a:pt x="2892" y="1134"/>
                  </a:lnTo>
                  <a:lnTo>
                    <a:pt x="2891" y="1131"/>
                  </a:lnTo>
                  <a:lnTo>
                    <a:pt x="2891" y="1129"/>
                  </a:lnTo>
                  <a:lnTo>
                    <a:pt x="2891" y="1126"/>
                  </a:lnTo>
                  <a:lnTo>
                    <a:pt x="2891" y="1124"/>
                  </a:lnTo>
                  <a:lnTo>
                    <a:pt x="2892" y="1122"/>
                  </a:lnTo>
                  <a:lnTo>
                    <a:pt x="2892" y="1120"/>
                  </a:lnTo>
                  <a:lnTo>
                    <a:pt x="2893" y="1117"/>
                  </a:lnTo>
                  <a:lnTo>
                    <a:pt x="2885" y="1118"/>
                  </a:lnTo>
                  <a:lnTo>
                    <a:pt x="2878" y="1118"/>
                  </a:lnTo>
                  <a:lnTo>
                    <a:pt x="2870" y="1119"/>
                  </a:lnTo>
                  <a:lnTo>
                    <a:pt x="2863" y="1120"/>
                  </a:lnTo>
                  <a:lnTo>
                    <a:pt x="2855" y="1120"/>
                  </a:lnTo>
                  <a:lnTo>
                    <a:pt x="2848" y="1120"/>
                  </a:lnTo>
                  <a:lnTo>
                    <a:pt x="2841" y="1120"/>
                  </a:lnTo>
                  <a:lnTo>
                    <a:pt x="2834" y="1120"/>
                  </a:lnTo>
                  <a:lnTo>
                    <a:pt x="2834" y="1116"/>
                  </a:lnTo>
                  <a:lnTo>
                    <a:pt x="2833" y="1112"/>
                  </a:lnTo>
                  <a:lnTo>
                    <a:pt x="2833" y="1108"/>
                  </a:lnTo>
                  <a:lnTo>
                    <a:pt x="2833" y="1105"/>
                  </a:lnTo>
                  <a:lnTo>
                    <a:pt x="2833" y="1100"/>
                  </a:lnTo>
                  <a:lnTo>
                    <a:pt x="2833" y="1096"/>
                  </a:lnTo>
                  <a:lnTo>
                    <a:pt x="2833" y="1092"/>
                  </a:lnTo>
                  <a:lnTo>
                    <a:pt x="2833" y="1088"/>
                  </a:lnTo>
                  <a:lnTo>
                    <a:pt x="2833" y="1084"/>
                  </a:lnTo>
                  <a:lnTo>
                    <a:pt x="2833" y="1080"/>
                  </a:lnTo>
                  <a:lnTo>
                    <a:pt x="2833" y="1076"/>
                  </a:lnTo>
                  <a:lnTo>
                    <a:pt x="2833" y="1072"/>
                  </a:lnTo>
                  <a:lnTo>
                    <a:pt x="2833" y="1068"/>
                  </a:lnTo>
                  <a:lnTo>
                    <a:pt x="2833" y="1064"/>
                  </a:lnTo>
                  <a:lnTo>
                    <a:pt x="2834" y="1060"/>
                  </a:lnTo>
                  <a:lnTo>
                    <a:pt x="2834" y="1056"/>
                  </a:lnTo>
                  <a:lnTo>
                    <a:pt x="2835" y="1056"/>
                  </a:lnTo>
                  <a:lnTo>
                    <a:pt x="2837" y="1056"/>
                  </a:lnTo>
                  <a:lnTo>
                    <a:pt x="2838" y="1056"/>
                  </a:lnTo>
                  <a:lnTo>
                    <a:pt x="2840" y="1056"/>
                  </a:lnTo>
                  <a:lnTo>
                    <a:pt x="2841" y="1056"/>
                  </a:lnTo>
                  <a:lnTo>
                    <a:pt x="2843" y="1056"/>
                  </a:lnTo>
                  <a:lnTo>
                    <a:pt x="2844" y="1056"/>
                  </a:lnTo>
                  <a:lnTo>
                    <a:pt x="2846" y="1056"/>
                  </a:lnTo>
                  <a:lnTo>
                    <a:pt x="2852" y="1056"/>
                  </a:lnTo>
                  <a:lnTo>
                    <a:pt x="2857" y="1056"/>
                  </a:lnTo>
                  <a:lnTo>
                    <a:pt x="2863" y="1057"/>
                  </a:lnTo>
                  <a:lnTo>
                    <a:pt x="2869" y="1057"/>
                  </a:lnTo>
                  <a:lnTo>
                    <a:pt x="2874" y="1057"/>
                  </a:lnTo>
                  <a:lnTo>
                    <a:pt x="2880" y="1058"/>
                  </a:lnTo>
                  <a:lnTo>
                    <a:pt x="2886" y="1058"/>
                  </a:lnTo>
                  <a:lnTo>
                    <a:pt x="2891" y="1058"/>
                  </a:lnTo>
                  <a:lnTo>
                    <a:pt x="2891" y="1057"/>
                  </a:lnTo>
                  <a:lnTo>
                    <a:pt x="2891" y="1056"/>
                  </a:lnTo>
                  <a:lnTo>
                    <a:pt x="2891" y="1055"/>
                  </a:lnTo>
                  <a:lnTo>
                    <a:pt x="2891" y="1053"/>
                  </a:lnTo>
                  <a:lnTo>
                    <a:pt x="2891" y="1052"/>
                  </a:lnTo>
                  <a:lnTo>
                    <a:pt x="2890" y="1051"/>
                  </a:lnTo>
                  <a:lnTo>
                    <a:pt x="2890" y="1050"/>
                  </a:lnTo>
                  <a:lnTo>
                    <a:pt x="2890" y="1048"/>
                  </a:lnTo>
                  <a:lnTo>
                    <a:pt x="2890" y="1047"/>
                  </a:lnTo>
                  <a:lnTo>
                    <a:pt x="2890" y="1046"/>
                  </a:lnTo>
                  <a:lnTo>
                    <a:pt x="2891" y="1044"/>
                  </a:lnTo>
                  <a:lnTo>
                    <a:pt x="2891" y="1043"/>
                  </a:lnTo>
                  <a:lnTo>
                    <a:pt x="2891" y="1041"/>
                  </a:lnTo>
                  <a:lnTo>
                    <a:pt x="2891" y="1040"/>
                  </a:lnTo>
                  <a:lnTo>
                    <a:pt x="2891" y="1038"/>
                  </a:lnTo>
                  <a:lnTo>
                    <a:pt x="2891" y="1037"/>
                  </a:lnTo>
                  <a:lnTo>
                    <a:pt x="2834" y="1039"/>
                  </a:lnTo>
                  <a:lnTo>
                    <a:pt x="2834" y="1035"/>
                  </a:lnTo>
                  <a:lnTo>
                    <a:pt x="2834" y="1032"/>
                  </a:lnTo>
                  <a:lnTo>
                    <a:pt x="2834" y="1028"/>
                  </a:lnTo>
                  <a:lnTo>
                    <a:pt x="2834" y="1024"/>
                  </a:lnTo>
                  <a:lnTo>
                    <a:pt x="2834" y="1021"/>
                  </a:lnTo>
                  <a:lnTo>
                    <a:pt x="2834" y="1017"/>
                  </a:lnTo>
                  <a:lnTo>
                    <a:pt x="2834" y="1014"/>
                  </a:lnTo>
                  <a:lnTo>
                    <a:pt x="2834" y="1010"/>
                  </a:lnTo>
                  <a:lnTo>
                    <a:pt x="2834" y="1007"/>
                  </a:lnTo>
                  <a:lnTo>
                    <a:pt x="2834" y="1004"/>
                  </a:lnTo>
                  <a:lnTo>
                    <a:pt x="2834" y="1000"/>
                  </a:lnTo>
                  <a:lnTo>
                    <a:pt x="2834" y="997"/>
                  </a:lnTo>
                  <a:lnTo>
                    <a:pt x="2834" y="994"/>
                  </a:lnTo>
                  <a:lnTo>
                    <a:pt x="2834" y="990"/>
                  </a:lnTo>
                  <a:lnTo>
                    <a:pt x="2834" y="987"/>
                  </a:lnTo>
                  <a:lnTo>
                    <a:pt x="2835" y="984"/>
                  </a:lnTo>
                  <a:lnTo>
                    <a:pt x="2842" y="984"/>
                  </a:lnTo>
                  <a:lnTo>
                    <a:pt x="2849" y="984"/>
                  </a:lnTo>
                  <a:lnTo>
                    <a:pt x="2856" y="984"/>
                  </a:lnTo>
                  <a:lnTo>
                    <a:pt x="2863" y="985"/>
                  </a:lnTo>
                  <a:lnTo>
                    <a:pt x="2871" y="985"/>
                  </a:lnTo>
                  <a:lnTo>
                    <a:pt x="2878" y="986"/>
                  </a:lnTo>
                  <a:lnTo>
                    <a:pt x="2885" y="987"/>
                  </a:lnTo>
                  <a:lnTo>
                    <a:pt x="2893" y="987"/>
                  </a:lnTo>
                  <a:lnTo>
                    <a:pt x="2892" y="987"/>
                  </a:lnTo>
                  <a:lnTo>
                    <a:pt x="2892" y="986"/>
                  </a:lnTo>
                  <a:lnTo>
                    <a:pt x="2892" y="986"/>
                  </a:lnTo>
                  <a:lnTo>
                    <a:pt x="2892" y="985"/>
                  </a:lnTo>
                  <a:lnTo>
                    <a:pt x="2892" y="985"/>
                  </a:lnTo>
                  <a:lnTo>
                    <a:pt x="2892" y="985"/>
                  </a:lnTo>
                  <a:lnTo>
                    <a:pt x="2892" y="984"/>
                  </a:lnTo>
                  <a:lnTo>
                    <a:pt x="2892" y="984"/>
                  </a:lnTo>
                  <a:lnTo>
                    <a:pt x="2892" y="981"/>
                  </a:lnTo>
                  <a:lnTo>
                    <a:pt x="2891" y="979"/>
                  </a:lnTo>
                  <a:lnTo>
                    <a:pt x="2891" y="977"/>
                  </a:lnTo>
                  <a:lnTo>
                    <a:pt x="2891" y="974"/>
                  </a:lnTo>
                  <a:lnTo>
                    <a:pt x="2891" y="972"/>
                  </a:lnTo>
                  <a:lnTo>
                    <a:pt x="2892" y="970"/>
                  </a:lnTo>
                  <a:lnTo>
                    <a:pt x="2892" y="967"/>
                  </a:lnTo>
                  <a:lnTo>
                    <a:pt x="2893" y="965"/>
                  </a:lnTo>
                  <a:lnTo>
                    <a:pt x="2885" y="965"/>
                  </a:lnTo>
                  <a:lnTo>
                    <a:pt x="2878" y="965"/>
                  </a:lnTo>
                  <a:lnTo>
                    <a:pt x="2871" y="966"/>
                  </a:lnTo>
                  <a:lnTo>
                    <a:pt x="2864" y="966"/>
                  </a:lnTo>
                  <a:lnTo>
                    <a:pt x="2856" y="966"/>
                  </a:lnTo>
                  <a:lnTo>
                    <a:pt x="2849" y="966"/>
                  </a:lnTo>
                  <a:lnTo>
                    <a:pt x="2842" y="966"/>
                  </a:lnTo>
                  <a:lnTo>
                    <a:pt x="2835" y="966"/>
                  </a:lnTo>
                  <a:lnTo>
                    <a:pt x="2830" y="966"/>
                  </a:lnTo>
                  <a:lnTo>
                    <a:pt x="2825" y="966"/>
                  </a:lnTo>
                  <a:lnTo>
                    <a:pt x="2820" y="966"/>
                  </a:lnTo>
                  <a:lnTo>
                    <a:pt x="2815" y="966"/>
                  </a:lnTo>
                  <a:lnTo>
                    <a:pt x="2810" y="965"/>
                  </a:lnTo>
                  <a:lnTo>
                    <a:pt x="2805" y="965"/>
                  </a:lnTo>
                  <a:lnTo>
                    <a:pt x="2799" y="965"/>
                  </a:lnTo>
                  <a:lnTo>
                    <a:pt x="2794" y="965"/>
                  </a:lnTo>
                  <a:close/>
                  <a:moveTo>
                    <a:pt x="3679" y="965"/>
                  </a:moveTo>
                  <a:lnTo>
                    <a:pt x="3680" y="975"/>
                  </a:lnTo>
                  <a:lnTo>
                    <a:pt x="3680" y="985"/>
                  </a:lnTo>
                  <a:lnTo>
                    <a:pt x="3680" y="995"/>
                  </a:lnTo>
                  <a:lnTo>
                    <a:pt x="3681" y="1005"/>
                  </a:lnTo>
                  <a:lnTo>
                    <a:pt x="3681" y="1015"/>
                  </a:lnTo>
                  <a:lnTo>
                    <a:pt x="3681" y="1025"/>
                  </a:lnTo>
                  <a:lnTo>
                    <a:pt x="3681" y="1035"/>
                  </a:lnTo>
                  <a:lnTo>
                    <a:pt x="3681" y="1045"/>
                  </a:lnTo>
                  <a:lnTo>
                    <a:pt x="3681" y="1057"/>
                  </a:lnTo>
                  <a:lnTo>
                    <a:pt x="3681" y="1069"/>
                  </a:lnTo>
                  <a:lnTo>
                    <a:pt x="3681" y="1081"/>
                  </a:lnTo>
                  <a:lnTo>
                    <a:pt x="3680" y="1092"/>
                  </a:lnTo>
                  <a:lnTo>
                    <a:pt x="3680" y="1104"/>
                  </a:lnTo>
                  <a:lnTo>
                    <a:pt x="3679" y="1116"/>
                  </a:lnTo>
                  <a:lnTo>
                    <a:pt x="3679" y="1127"/>
                  </a:lnTo>
                  <a:lnTo>
                    <a:pt x="3678" y="1139"/>
                  </a:lnTo>
                  <a:lnTo>
                    <a:pt x="3680" y="1139"/>
                  </a:lnTo>
                  <a:lnTo>
                    <a:pt x="3683" y="1138"/>
                  </a:lnTo>
                  <a:lnTo>
                    <a:pt x="3686" y="1138"/>
                  </a:lnTo>
                  <a:lnTo>
                    <a:pt x="3689" y="1138"/>
                  </a:lnTo>
                  <a:lnTo>
                    <a:pt x="3692" y="1138"/>
                  </a:lnTo>
                  <a:lnTo>
                    <a:pt x="3695" y="1138"/>
                  </a:lnTo>
                  <a:lnTo>
                    <a:pt x="3697" y="1138"/>
                  </a:lnTo>
                  <a:lnTo>
                    <a:pt x="3700" y="1138"/>
                  </a:lnTo>
                  <a:lnTo>
                    <a:pt x="3703" y="1138"/>
                  </a:lnTo>
                  <a:lnTo>
                    <a:pt x="3705" y="1138"/>
                  </a:lnTo>
                  <a:lnTo>
                    <a:pt x="3708" y="1138"/>
                  </a:lnTo>
                  <a:lnTo>
                    <a:pt x="3710" y="1138"/>
                  </a:lnTo>
                  <a:lnTo>
                    <a:pt x="3713" y="1138"/>
                  </a:lnTo>
                  <a:lnTo>
                    <a:pt x="3715" y="1138"/>
                  </a:lnTo>
                  <a:lnTo>
                    <a:pt x="3718" y="1139"/>
                  </a:lnTo>
                  <a:lnTo>
                    <a:pt x="3720" y="1139"/>
                  </a:lnTo>
                  <a:lnTo>
                    <a:pt x="3720" y="1132"/>
                  </a:lnTo>
                  <a:lnTo>
                    <a:pt x="3720" y="1126"/>
                  </a:lnTo>
                  <a:lnTo>
                    <a:pt x="3720" y="1119"/>
                  </a:lnTo>
                  <a:lnTo>
                    <a:pt x="3719" y="1112"/>
                  </a:lnTo>
                  <a:lnTo>
                    <a:pt x="3719" y="1106"/>
                  </a:lnTo>
                  <a:lnTo>
                    <a:pt x="3719" y="1099"/>
                  </a:lnTo>
                  <a:lnTo>
                    <a:pt x="3719" y="1092"/>
                  </a:lnTo>
                  <a:lnTo>
                    <a:pt x="3719" y="1086"/>
                  </a:lnTo>
                  <a:lnTo>
                    <a:pt x="3719" y="1082"/>
                  </a:lnTo>
                  <a:lnTo>
                    <a:pt x="3719" y="1078"/>
                  </a:lnTo>
                  <a:lnTo>
                    <a:pt x="3719" y="1074"/>
                  </a:lnTo>
                  <a:lnTo>
                    <a:pt x="3719" y="1070"/>
                  </a:lnTo>
                  <a:lnTo>
                    <a:pt x="3719" y="1067"/>
                  </a:lnTo>
                  <a:lnTo>
                    <a:pt x="3719" y="1063"/>
                  </a:lnTo>
                  <a:lnTo>
                    <a:pt x="3719" y="1059"/>
                  </a:lnTo>
                  <a:lnTo>
                    <a:pt x="3719" y="1055"/>
                  </a:lnTo>
                  <a:lnTo>
                    <a:pt x="3723" y="1055"/>
                  </a:lnTo>
                  <a:lnTo>
                    <a:pt x="3728" y="1055"/>
                  </a:lnTo>
                  <a:lnTo>
                    <a:pt x="3733" y="1055"/>
                  </a:lnTo>
                  <a:lnTo>
                    <a:pt x="3738" y="1054"/>
                  </a:lnTo>
                  <a:lnTo>
                    <a:pt x="3743" y="1054"/>
                  </a:lnTo>
                  <a:lnTo>
                    <a:pt x="3748" y="1054"/>
                  </a:lnTo>
                  <a:lnTo>
                    <a:pt x="3753" y="1054"/>
                  </a:lnTo>
                  <a:lnTo>
                    <a:pt x="3757" y="1054"/>
                  </a:lnTo>
                  <a:lnTo>
                    <a:pt x="3763" y="1054"/>
                  </a:lnTo>
                  <a:lnTo>
                    <a:pt x="3767" y="1054"/>
                  </a:lnTo>
                  <a:lnTo>
                    <a:pt x="3772" y="1054"/>
                  </a:lnTo>
                  <a:lnTo>
                    <a:pt x="3777" y="1054"/>
                  </a:lnTo>
                  <a:lnTo>
                    <a:pt x="3782" y="1055"/>
                  </a:lnTo>
                  <a:lnTo>
                    <a:pt x="3787" y="1055"/>
                  </a:lnTo>
                  <a:lnTo>
                    <a:pt x="3792" y="1055"/>
                  </a:lnTo>
                  <a:lnTo>
                    <a:pt x="3796" y="1055"/>
                  </a:lnTo>
                  <a:lnTo>
                    <a:pt x="3796" y="1056"/>
                  </a:lnTo>
                  <a:lnTo>
                    <a:pt x="3796" y="1058"/>
                  </a:lnTo>
                  <a:lnTo>
                    <a:pt x="3796" y="1060"/>
                  </a:lnTo>
                  <a:lnTo>
                    <a:pt x="3796" y="1061"/>
                  </a:lnTo>
                  <a:lnTo>
                    <a:pt x="3796" y="1063"/>
                  </a:lnTo>
                  <a:lnTo>
                    <a:pt x="3796" y="1064"/>
                  </a:lnTo>
                  <a:lnTo>
                    <a:pt x="3796" y="1065"/>
                  </a:lnTo>
                  <a:lnTo>
                    <a:pt x="3796" y="1067"/>
                  </a:lnTo>
                  <a:lnTo>
                    <a:pt x="3796" y="1072"/>
                  </a:lnTo>
                  <a:lnTo>
                    <a:pt x="3796" y="1077"/>
                  </a:lnTo>
                  <a:lnTo>
                    <a:pt x="3796" y="1081"/>
                  </a:lnTo>
                  <a:lnTo>
                    <a:pt x="3796" y="1086"/>
                  </a:lnTo>
                  <a:lnTo>
                    <a:pt x="3796" y="1090"/>
                  </a:lnTo>
                  <a:lnTo>
                    <a:pt x="3796" y="1095"/>
                  </a:lnTo>
                  <a:lnTo>
                    <a:pt x="3796" y="1099"/>
                  </a:lnTo>
                  <a:lnTo>
                    <a:pt x="3795" y="1104"/>
                  </a:lnTo>
                  <a:lnTo>
                    <a:pt x="3795" y="1108"/>
                  </a:lnTo>
                  <a:lnTo>
                    <a:pt x="3795" y="1113"/>
                  </a:lnTo>
                  <a:lnTo>
                    <a:pt x="3795" y="1117"/>
                  </a:lnTo>
                  <a:lnTo>
                    <a:pt x="3794" y="1122"/>
                  </a:lnTo>
                  <a:lnTo>
                    <a:pt x="3794" y="1126"/>
                  </a:lnTo>
                  <a:lnTo>
                    <a:pt x="3794" y="1130"/>
                  </a:lnTo>
                  <a:lnTo>
                    <a:pt x="3793" y="1135"/>
                  </a:lnTo>
                  <a:lnTo>
                    <a:pt x="3793" y="1139"/>
                  </a:lnTo>
                  <a:lnTo>
                    <a:pt x="3796" y="1139"/>
                  </a:lnTo>
                  <a:lnTo>
                    <a:pt x="3799" y="1138"/>
                  </a:lnTo>
                  <a:lnTo>
                    <a:pt x="3802" y="1138"/>
                  </a:lnTo>
                  <a:lnTo>
                    <a:pt x="3804" y="1138"/>
                  </a:lnTo>
                  <a:lnTo>
                    <a:pt x="3807" y="1138"/>
                  </a:lnTo>
                  <a:lnTo>
                    <a:pt x="3810" y="1138"/>
                  </a:lnTo>
                  <a:lnTo>
                    <a:pt x="3813" y="1138"/>
                  </a:lnTo>
                  <a:lnTo>
                    <a:pt x="3816" y="1138"/>
                  </a:lnTo>
                  <a:lnTo>
                    <a:pt x="3818" y="1138"/>
                  </a:lnTo>
                  <a:lnTo>
                    <a:pt x="3821" y="1138"/>
                  </a:lnTo>
                  <a:lnTo>
                    <a:pt x="3823" y="1138"/>
                  </a:lnTo>
                  <a:lnTo>
                    <a:pt x="3826" y="1138"/>
                  </a:lnTo>
                  <a:lnTo>
                    <a:pt x="3828" y="1138"/>
                  </a:lnTo>
                  <a:lnTo>
                    <a:pt x="3831" y="1138"/>
                  </a:lnTo>
                  <a:lnTo>
                    <a:pt x="3833" y="1139"/>
                  </a:lnTo>
                  <a:lnTo>
                    <a:pt x="3836" y="1139"/>
                  </a:lnTo>
                  <a:lnTo>
                    <a:pt x="3835" y="1129"/>
                  </a:lnTo>
                  <a:lnTo>
                    <a:pt x="3835" y="1119"/>
                  </a:lnTo>
                  <a:lnTo>
                    <a:pt x="3835" y="1109"/>
                  </a:lnTo>
                  <a:lnTo>
                    <a:pt x="3834" y="1099"/>
                  </a:lnTo>
                  <a:lnTo>
                    <a:pt x="3834" y="1089"/>
                  </a:lnTo>
                  <a:lnTo>
                    <a:pt x="3834" y="1079"/>
                  </a:lnTo>
                  <a:lnTo>
                    <a:pt x="3834" y="1069"/>
                  </a:lnTo>
                  <a:lnTo>
                    <a:pt x="3834" y="1059"/>
                  </a:lnTo>
                  <a:lnTo>
                    <a:pt x="3834" y="1051"/>
                  </a:lnTo>
                  <a:lnTo>
                    <a:pt x="3834" y="1044"/>
                  </a:lnTo>
                  <a:lnTo>
                    <a:pt x="3834" y="1037"/>
                  </a:lnTo>
                  <a:lnTo>
                    <a:pt x="3834" y="1029"/>
                  </a:lnTo>
                  <a:lnTo>
                    <a:pt x="3834" y="1022"/>
                  </a:lnTo>
                  <a:lnTo>
                    <a:pt x="3834" y="1014"/>
                  </a:lnTo>
                  <a:lnTo>
                    <a:pt x="3835" y="1007"/>
                  </a:lnTo>
                  <a:lnTo>
                    <a:pt x="3835" y="1000"/>
                  </a:lnTo>
                  <a:lnTo>
                    <a:pt x="3835" y="995"/>
                  </a:lnTo>
                  <a:lnTo>
                    <a:pt x="3835" y="991"/>
                  </a:lnTo>
                  <a:lnTo>
                    <a:pt x="3835" y="987"/>
                  </a:lnTo>
                  <a:lnTo>
                    <a:pt x="3835" y="982"/>
                  </a:lnTo>
                  <a:lnTo>
                    <a:pt x="3836" y="978"/>
                  </a:lnTo>
                  <a:lnTo>
                    <a:pt x="3836" y="974"/>
                  </a:lnTo>
                  <a:lnTo>
                    <a:pt x="3837" y="969"/>
                  </a:lnTo>
                  <a:lnTo>
                    <a:pt x="3837" y="965"/>
                  </a:lnTo>
                  <a:lnTo>
                    <a:pt x="3834" y="965"/>
                  </a:lnTo>
                  <a:lnTo>
                    <a:pt x="3831" y="965"/>
                  </a:lnTo>
                  <a:lnTo>
                    <a:pt x="3829" y="965"/>
                  </a:lnTo>
                  <a:lnTo>
                    <a:pt x="3826" y="966"/>
                  </a:lnTo>
                  <a:lnTo>
                    <a:pt x="3824" y="966"/>
                  </a:lnTo>
                  <a:lnTo>
                    <a:pt x="3821" y="966"/>
                  </a:lnTo>
                  <a:lnTo>
                    <a:pt x="3818" y="966"/>
                  </a:lnTo>
                  <a:lnTo>
                    <a:pt x="3816" y="966"/>
                  </a:lnTo>
                  <a:lnTo>
                    <a:pt x="3813" y="966"/>
                  </a:lnTo>
                  <a:lnTo>
                    <a:pt x="3811" y="966"/>
                  </a:lnTo>
                  <a:lnTo>
                    <a:pt x="3808" y="966"/>
                  </a:lnTo>
                  <a:lnTo>
                    <a:pt x="3805" y="966"/>
                  </a:lnTo>
                  <a:lnTo>
                    <a:pt x="3803" y="965"/>
                  </a:lnTo>
                  <a:lnTo>
                    <a:pt x="3800" y="965"/>
                  </a:lnTo>
                  <a:lnTo>
                    <a:pt x="3798" y="965"/>
                  </a:lnTo>
                  <a:lnTo>
                    <a:pt x="3795" y="965"/>
                  </a:lnTo>
                  <a:lnTo>
                    <a:pt x="3795" y="969"/>
                  </a:lnTo>
                  <a:lnTo>
                    <a:pt x="3795" y="973"/>
                  </a:lnTo>
                  <a:lnTo>
                    <a:pt x="3796" y="977"/>
                  </a:lnTo>
                  <a:lnTo>
                    <a:pt x="3796" y="982"/>
                  </a:lnTo>
                  <a:lnTo>
                    <a:pt x="3796" y="986"/>
                  </a:lnTo>
                  <a:lnTo>
                    <a:pt x="3796" y="990"/>
                  </a:lnTo>
                  <a:lnTo>
                    <a:pt x="3796" y="994"/>
                  </a:lnTo>
                  <a:lnTo>
                    <a:pt x="3796" y="999"/>
                  </a:lnTo>
                  <a:lnTo>
                    <a:pt x="3796" y="1003"/>
                  </a:lnTo>
                  <a:lnTo>
                    <a:pt x="3796" y="1007"/>
                  </a:lnTo>
                  <a:lnTo>
                    <a:pt x="3796" y="1012"/>
                  </a:lnTo>
                  <a:lnTo>
                    <a:pt x="3796" y="1017"/>
                  </a:lnTo>
                  <a:lnTo>
                    <a:pt x="3796" y="1021"/>
                  </a:lnTo>
                  <a:lnTo>
                    <a:pt x="3796" y="1026"/>
                  </a:lnTo>
                  <a:lnTo>
                    <a:pt x="3796" y="1030"/>
                  </a:lnTo>
                  <a:lnTo>
                    <a:pt x="3796" y="1035"/>
                  </a:lnTo>
                  <a:lnTo>
                    <a:pt x="3792" y="1035"/>
                  </a:lnTo>
                  <a:lnTo>
                    <a:pt x="3787" y="1035"/>
                  </a:lnTo>
                  <a:lnTo>
                    <a:pt x="3782" y="1035"/>
                  </a:lnTo>
                  <a:lnTo>
                    <a:pt x="3777" y="1035"/>
                  </a:lnTo>
                  <a:lnTo>
                    <a:pt x="3772" y="1035"/>
                  </a:lnTo>
                  <a:lnTo>
                    <a:pt x="3768" y="1035"/>
                  </a:lnTo>
                  <a:lnTo>
                    <a:pt x="3763" y="1035"/>
                  </a:lnTo>
                  <a:lnTo>
                    <a:pt x="3758" y="1035"/>
                  </a:lnTo>
                  <a:lnTo>
                    <a:pt x="3753" y="1035"/>
                  </a:lnTo>
                  <a:lnTo>
                    <a:pt x="3748" y="1035"/>
                  </a:lnTo>
                  <a:lnTo>
                    <a:pt x="3743" y="1035"/>
                  </a:lnTo>
                  <a:lnTo>
                    <a:pt x="3738" y="1035"/>
                  </a:lnTo>
                  <a:lnTo>
                    <a:pt x="3733" y="1035"/>
                  </a:lnTo>
                  <a:lnTo>
                    <a:pt x="3728" y="1035"/>
                  </a:lnTo>
                  <a:lnTo>
                    <a:pt x="3723" y="1035"/>
                  </a:lnTo>
                  <a:lnTo>
                    <a:pt x="3719" y="1035"/>
                  </a:lnTo>
                  <a:lnTo>
                    <a:pt x="3719" y="1032"/>
                  </a:lnTo>
                  <a:lnTo>
                    <a:pt x="3719" y="1029"/>
                  </a:lnTo>
                  <a:lnTo>
                    <a:pt x="3719" y="1026"/>
                  </a:lnTo>
                  <a:lnTo>
                    <a:pt x="3719" y="1023"/>
                  </a:lnTo>
                  <a:lnTo>
                    <a:pt x="3719" y="1020"/>
                  </a:lnTo>
                  <a:lnTo>
                    <a:pt x="3719" y="1017"/>
                  </a:lnTo>
                  <a:lnTo>
                    <a:pt x="3719" y="1014"/>
                  </a:lnTo>
                  <a:lnTo>
                    <a:pt x="3719" y="1011"/>
                  </a:lnTo>
                  <a:lnTo>
                    <a:pt x="3719" y="1010"/>
                  </a:lnTo>
                  <a:lnTo>
                    <a:pt x="3719" y="1008"/>
                  </a:lnTo>
                  <a:lnTo>
                    <a:pt x="3719" y="1007"/>
                  </a:lnTo>
                  <a:lnTo>
                    <a:pt x="3719" y="1005"/>
                  </a:lnTo>
                  <a:lnTo>
                    <a:pt x="3719" y="1004"/>
                  </a:lnTo>
                  <a:lnTo>
                    <a:pt x="3719" y="1003"/>
                  </a:lnTo>
                  <a:lnTo>
                    <a:pt x="3719" y="1002"/>
                  </a:lnTo>
                  <a:lnTo>
                    <a:pt x="3719" y="1000"/>
                  </a:lnTo>
                  <a:lnTo>
                    <a:pt x="3719" y="996"/>
                  </a:lnTo>
                  <a:lnTo>
                    <a:pt x="3719" y="991"/>
                  </a:lnTo>
                  <a:lnTo>
                    <a:pt x="3719" y="987"/>
                  </a:lnTo>
                  <a:lnTo>
                    <a:pt x="3720" y="983"/>
                  </a:lnTo>
                  <a:lnTo>
                    <a:pt x="3720" y="978"/>
                  </a:lnTo>
                  <a:lnTo>
                    <a:pt x="3720" y="974"/>
                  </a:lnTo>
                  <a:lnTo>
                    <a:pt x="3720" y="969"/>
                  </a:lnTo>
                  <a:lnTo>
                    <a:pt x="3720" y="965"/>
                  </a:lnTo>
                  <a:lnTo>
                    <a:pt x="3718" y="965"/>
                  </a:lnTo>
                  <a:lnTo>
                    <a:pt x="3715" y="965"/>
                  </a:lnTo>
                  <a:lnTo>
                    <a:pt x="3712" y="965"/>
                  </a:lnTo>
                  <a:lnTo>
                    <a:pt x="3710" y="966"/>
                  </a:lnTo>
                  <a:lnTo>
                    <a:pt x="3707" y="966"/>
                  </a:lnTo>
                  <a:lnTo>
                    <a:pt x="3705" y="966"/>
                  </a:lnTo>
                  <a:lnTo>
                    <a:pt x="3702" y="966"/>
                  </a:lnTo>
                  <a:lnTo>
                    <a:pt x="3699" y="966"/>
                  </a:lnTo>
                  <a:lnTo>
                    <a:pt x="3697" y="966"/>
                  </a:lnTo>
                  <a:lnTo>
                    <a:pt x="3694" y="966"/>
                  </a:lnTo>
                  <a:lnTo>
                    <a:pt x="3692" y="966"/>
                  </a:lnTo>
                  <a:lnTo>
                    <a:pt x="3689" y="966"/>
                  </a:lnTo>
                  <a:lnTo>
                    <a:pt x="3686" y="965"/>
                  </a:lnTo>
                  <a:lnTo>
                    <a:pt x="3684" y="965"/>
                  </a:lnTo>
                  <a:lnTo>
                    <a:pt x="3681" y="965"/>
                  </a:lnTo>
                  <a:lnTo>
                    <a:pt x="3679" y="965"/>
                  </a:lnTo>
                  <a:close/>
                  <a:moveTo>
                    <a:pt x="4078" y="965"/>
                  </a:moveTo>
                  <a:lnTo>
                    <a:pt x="4078" y="969"/>
                  </a:lnTo>
                  <a:lnTo>
                    <a:pt x="4078" y="974"/>
                  </a:lnTo>
                  <a:lnTo>
                    <a:pt x="4079" y="977"/>
                  </a:lnTo>
                  <a:lnTo>
                    <a:pt x="4079" y="982"/>
                  </a:lnTo>
                  <a:lnTo>
                    <a:pt x="4079" y="986"/>
                  </a:lnTo>
                  <a:lnTo>
                    <a:pt x="4080" y="990"/>
                  </a:lnTo>
                  <a:lnTo>
                    <a:pt x="4080" y="995"/>
                  </a:lnTo>
                  <a:lnTo>
                    <a:pt x="4080" y="999"/>
                  </a:lnTo>
                  <a:lnTo>
                    <a:pt x="4080" y="1003"/>
                  </a:lnTo>
                  <a:lnTo>
                    <a:pt x="4080" y="1007"/>
                  </a:lnTo>
                  <a:lnTo>
                    <a:pt x="4080" y="1011"/>
                  </a:lnTo>
                  <a:lnTo>
                    <a:pt x="4080" y="1015"/>
                  </a:lnTo>
                  <a:lnTo>
                    <a:pt x="4080" y="1019"/>
                  </a:lnTo>
                  <a:lnTo>
                    <a:pt x="4080" y="1024"/>
                  </a:lnTo>
                  <a:lnTo>
                    <a:pt x="4080" y="1028"/>
                  </a:lnTo>
                  <a:lnTo>
                    <a:pt x="4080" y="1032"/>
                  </a:lnTo>
                  <a:lnTo>
                    <a:pt x="4080" y="1033"/>
                  </a:lnTo>
                  <a:lnTo>
                    <a:pt x="4080" y="1035"/>
                  </a:lnTo>
                  <a:lnTo>
                    <a:pt x="4080" y="1037"/>
                  </a:lnTo>
                  <a:lnTo>
                    <a:pt x="4080" y="1039"/>
                  </a:lnTo>
                  <a:lnTo>
                    <a:pt x="4080" y="1040"/>
                  </a:lnTo>
                  <a:lnTo>
                    <a:pt x="4080" y="1042"/>
                  </a:lnTo>
                  <a:lnTo>
                    <a:pt x="4080" y="1044"/>
                  </a:lnTo>
                  <a:lnTo>
                    <a:pt x="4080" y="1045"/>
                  </a:lnTo>
                  <a:lnTo>
                    <a:pt x="4080" y="1057"/>
                  </a:lnTo>
                  <a:lnTo>
                    <a:pt x="4080" y="1069"/>
                  </a:lnTo>
                  <a:lnTo>
                    <a:pt x="4080" y="1081"/>
                  </a:lnTo>
                  <a:lnTo>
                    <a:pt x="4080" y="1092"/>
                  </a:lnTo>
                  <a:lnTo>
                    <a:pt x="4079" y="1104"/>
                  </a:lnTo>
                  <a:lnTo>
                    <a:pt x="4078" y="1116"/>
                  </a:lnTo>
                  <a:lnTo>
                    <a:pt x="4078" y="1127"/>
                  </a:lnTo>
                  <a:lnTo>
                    <a:pt x="4077" y="1139"/>
                  </a:lnTo>
                  <a:lnTo>
                    <a:pt x="4080" y="1139"/>
                  </a:lnTo>
                  <a:lnTo>
                    <a:pt x="4082" y="1138"/>
                  </a:lnTo>
                  <a:lnTo>
                    <a:pt x="4085" y="1138"/>
                  </a:lnTo>
                  <a:lnTo>
                    <a:pt x="4088" y="1138"/>
                  </a:lnTo>
                  <a:lnTo>
                    <a:pt x="4091" y="1138"/>
                  </a:lnTo>
                  <a:lnTo>
                    <a:pt x="4094" y="1138"/>
                  </a:lnTo>
                  <a:lnTo>
                    <a:pt x="4097" y="1138"/>
                  </a:lnTo>
                  <a:lnTo>
                    <a:pt x="4099" y="1138"/>
                  </a:lnTo>
                  <a:lnTo>
                    <a:pt x="4102" y="1138"/>
                  </a:lnTo>
                  <a:lnTo>
                    <a:pt x="4104" y="1138"/>
                  </a:lnTo>
                  <a:lnTo>
                    <a:pt x="4107" y="1138"/>
                  </a:lnTo>
                  <a:lnTo>
                    <a:pt x="4110" y="1138"/>
                  </a:lnTo>
                  <a:lnTo>
                    <a:pt x="4112" y="1138"/>
                  </a:lnTo>
                  <a:lnTo>
                    <a:pt x="4114" y="1138"/>
                  </a:lnTo>
                  <a:lnTo>
                    <a:pt x="4117" y="1139"/>
                  </a:lnTo>
                  <a:lnTo>
                    <a:pt x="4119" y="1139"/>
                  </a:lnTo>
                  <a:lnTo>
                    <a:pt x="4119" y="1135"/>
                  </a:lnTo>
                  <a:lnTo>
                    <a:pt x="4119" y="1130"/>
                  </a:lnTo>
                  <a:lnTo>
                    <a:pt x="4119" y="1125"/>
                  </a:lnTo>
                  <a:lnTo>
                    <a:pt x="4119" y="1120"/>
                  </a:lnTo>
                  <a:lnTo>
                    <a:pt x="4118" y="1116"/>
                  </a:lnTo>
                  <a:lnTo>
                    <a:pt x="4118" y="1111"/>
                  </a:lnTo>
                  <a:lnTo>
                    <a:pt x="4118" y="1106"/>
                  </a:lnTo>
                  <a:lnTo>
                    <a:pt x="4118" y="1101"/>
                  </a:lnTo>
                  <a:lnTo>
                    <a:pt x="4117" y="1095"/>
                  </a:lnTo>
                  <a:lnTo>
                    <a:pt x="4117" y="1088"/>
                  </a:lnTo>
                  <a:lnTo>
                    <a:pt x="4117" y="1082"/>
                  </a:lnTo>
                  <a:lnTo>
                    <a:pt x="4117" y="1075"/>
                  </a:lnTo>
                  <a:lnTo>
                    <a:pt x="4116" y="1068"/>
                  </a:lnTo>
                  <a:lnTo>
                    <a:pt x="4116" y="1062"/>
                  </a:lnTo>
                  <a:lnTo>
                    <a:pt x="4116" y="1055"/>
                  </a:lnTo>
                  <a:lnTo>
                    <a:pt x="4116" y="1048"/>
                  </a:lnTo>
                  <a:lnTo>
                    <a:pt x="4116" y="1042"/>
                  </a:lnTo>
                  <a:lnTo>
                    <a:pt x="4116" y="1036"/>
                  </a:lnTo>
                  <a:lnTo>
                    <a:pt x="4116" y="1030"/>
                  </a:lnTo>
                  <a:lnTo>
                    <a:pt x="4117" y="1024"/>
                  </a:lnTo>
                  <a:lnTo>
                    <a:pt x="4117" y="1017"/>
                  </a:lnTo>
                  <a:lnTo>
                    <a:pt x="4117" y="1011"/>
                  </a:lnTo>
                  <a:lnTo>
                    <a:pt x="4117" y="1005"/>
                  </a:lnTo>
                  <a:lnTo>
                    <a:pt x="4118" y="999"/>
                  </a:lnTo>
                  <a:lnTo>
                    <a:pt x="4118" y="994"/>
                  </a:lnTo>
                  <a:lnTo>
                    <a:pt x="4118" y="990"/>
                  </a:lnTo>
                  <a:lnTo>
                    <a:pt x="4118" y="986"/>
                  </a:lnTo>
                  <a:lnTo>
                    <a:pt x="4118" y="982"/>
                  </a:lnTo>
                  <a:lnTo>
                    <a:pt x="4119" y="977"/>
                  </a:lnTo>
                  <a:lnTo>
                    <a:pt x="4119" y="973"/>
                  </a:lnTo>
                  <a:lnTo>
                    <a:pt x="4119" y="969"/>
                  </a:lnTo>
                  <a:lnTo>
                    <a:pt x="4119" y="965"/>
                  </a:lnTo>
                  <a:lnTo>
                    <a:pt x="4117" y="965"/>
                  </a:lnTo>
                  <a:lnTo>
                    <a:pt x="4114" y="965"/>
                  </a:lnTo>
                  <a:lnTo>
                    <a:pt x="4111" y="965"/>
                  </a:lnTo>
                  <a:lnTo>
                    <a:pt x="4109" y="966"/>
                  </a:lnTo>
                  <a:lnTo>
                    <a:pt x="4106" y="966"/>
                  </a:lnTo>
                  <a:lnTo>
                    <a:pt x="4104" y="966"/>
                  </a:lnTo>
                  <a:lnTo>
                    <a:pt x="4101" y="966"/>
                  </a:lnTo>
                  <a:lnTo>
                    <a:pt x="4098" y="966"/>
                  </a:lnTo>
                  <a:lnTo>
                    <a:pt x="4096" y="966"/>
                  </a:lnTo>
                  <a:lnTo>
                    <a:pt x="4093" y="966"/>
                  </a:lnTo>
                  <a:lnTo>
                    <a:pt x="4091" y="966"/>
                  </a:lnTo>
                  <a:lnTo>
                    <a:pt x="4088" y="966"/>
                  </a:lnTo>
                  <a:lnTo>
                    <a:pt x="4085" y="965"/>
                  </a:lnTo>
                  <a:lnTo>
                    <a:pt x="4083" y="965"/>
                  </a:lnTo>
                  <a:lnTo>
                    <a:pt x="4080" y="965"/>
                  </a:lnTo>
                  <a:lnTo>
                    <a:pt x="4078" y="965"/>
                  </a:lnTo>
                  <a:close/>
                  <a:moveTo>
                    <a:pt x="4819" y="965"/>
                  </a:moveTo>
                  <a:lnTo>
                    <a:pt x="4820" y="969"/>
                  </a:lnTo>
                  <a:lnTo>
                    <a:pt x="4820" y="974"/>
                  </a:lnTo>
                  <a:lnTo>
                    <a:pt x="4820" y="977"/>
                  </a:lnTo>
                  <a:lnTo>
                    <a:pt x="4821" y="982"/>
                  </a:lnTo>
                  <a:lnTo>
                    <a:pt x="4821" y="986"/>
                  </a:lnTo>
                  <a:lnTo>
                    <a:pt x="4821" y="990"/>
                  </a:lnTo>
                  <a:lnTo>
                    <a:pt x="4821" y="995"/>
                  </a:lnTo>
                  <a:lnTo>
                    <a:pt x="4821" y="999"/>
                  </a:lnTo>
                  <a:lnTo>
                    <a:pt x="4821" y="1003"/>
                  </a:lnTo>
                  <a:lnTo>
                    <a:pt x="4821" y="1007"/>
                  </a:lnTo>
                  <a:lnTo>
                    <a:pt x="4821" y="1011"/>
                  </a:lnTo>
                  <a:lnTo>
                    <a:pt x="4821" y="1015"/>
                  </a:lnTo>
                  <a:lnTo>
                    <a:pt x="4821" y="1019"/>
                  </a:lnTo>
                  <a:lnTo>
                    <a:pt x="4822" y="1024"/>
                  </a:lnTo>
                  <a:lnTo>
                    <a:pt x="4822" y="1028"/>
                  </a:lnTo>
                  <a:lnTo>
                    <a:pt x="4822" y="1032"/>
                  </a:lnTo>
                  <a:lnTo>
                    <a:pt x="4822" y="1033"/>
                  </a:lnTo>
                  <a:lnTo>
                    <a:pt x="4822" y="1035"/>
                  </a:lnTo>
                  <a:lnTo>
                    <a:pt x="4822" y="1037"/>
                  </a:lnTo>
                  <a:lnTo>
                    <a:pt x="4822" y="1039"/>
                  </a:lnTo>
                  <a:lnTo>
                    <a:pt x="4822" y="1040"/>
                  </a:lnTo>
                  <a:lnTo>
                    <a:pt x="4822" y="1042"/>
                  </a:lnTo>
                  <a:lnTo>
                    <a:pt x="4822" y="1044"/>
                  </a:lnTo>
                  <a:lnTo>
                    <a:pt x="4822" y="1045"/>
                  </a:lnTo>
                  <a:lnTo>
                    <a:pt x="4822" y="1057"/>
                  </a:lnTo>
                  <a:lnTo>
                    <a:pt x="4821" y="1069"/>
                  </a:lnTo>
                  <a:lnTo>
                    <a:pt x="4821" y="1081"/>
                  </a:lnTo>
                  <a:lnTo>
                    <a:pt x="4821" y="1092"/>
                  </a:lnTo>
                  <a:lnTo>
                    <a:pt x="4821" y="1104"/>
                  </a:lnTo>
                  <a:lnTo>
                    <a:pt x="4820" y="1116"/>
                  </a:lnTo>
                  <a:lnTo>
                    <a:pt x="4819" y="1127"/>
                  </a:lnTo>
                  <a:lnTo>
                    <a:pt x="4818" y="1139"/>
                  </a:lnTo>
                  <a:lnTo>
                    <a:pt x="4821" y="1139"/>
                  </a:lnTo>
                  <a:lnTo>
                    <a:pt x="4824" y="1138"/>
                  </a:lnTo>
                  <a:lnTo>
                    <a:pt x="4826" y="1138"/>
                  </a:lnTo>
                  <a:lnTo>
                    <a:pt x="4829" y="1138"/>
                  </a:lnTo>
                  <a:lnTo>
                    <a:pt x="4832" y="1138"/>
                  </a:lnTo>
                  <a:lnTo>
                    <a:pt x="4835" y="1138"/>
                  </a:lnTo>
                  <a:lnTo>
                    <a:pt x="4838" y="1138"/>
                  </a:lnTo>
                  <a:lnTo>
                    <a:pt x="4841" y="1138"/>
                  </a:lnTo>
                  <a:lnTo>
                    <a:pt x="4843" y="1138"/>
                  </a:lnTo>
                  <a:lnTo>
                    <a:pt x="4846" y="1138"/>
                  </a:lnTo>
                  <a:lnTo>
                    <a:pt x="4848" y="1138"/>
                  </a:lnTo>
                  <a:lnTo>
                    <a:pt x="4851" y="1138"/>
                  </a:lnTo>
                  <a:lnTo>
                    <a:pt x="4853" y="1138"/>
                  </a:lnTo>
                  <a:lnTo>
                    <a:pt x="4856" y="1138"/>
                  </a:lnTo>
                  <a:lnTo>
                    <a:pt x="4858" y="1139"/>
                  </a:lnTo>
                  <a:lnTo>
                    <a:pt x="4861" y="1139"/>
                  </a:lnTo>
                  <a:lnTo>
                    <a:pt x="4860" y="1135"/>
                  </a:lnTo>
                  <a:lnTo>
                    <a:pt x="4860" y="1130"/>
                  </a:lnTo>
                  <a:lnTo>
                    <a:pt x="4860" y="1125"/>
                  </a:lnTo>
                  <a:lnTo>
                    <a:pt x="4860" y="1120"/>
                  </a:lnTo>
                  <a:lnTo>
                    <a:pt x="4860" y="1116"/>
                  </a:lnTo>
                  <a:lnTo>
                    <a:pt x="4859" y="1111"/>
                  </a:lnTo>
                  <a:lnTo>
                    <a:pt x="4859" y="1106"/>
                  </a:lnTo>
                  <a:lnTo>
                    <a:pt x="4859" y="1101"/>
                  </a:lnTo>
                  <a:lnTo>
                    <a:pt x="4859" y="1095"/>
                  </a:lnTo>
                  <a:lnTo>
                    <a:pt x="4858" y="1088"/>
                  </a:lnTo>
                  <a:lnTo>
                    <a:pt x="4858" y="1082"/>
                  </a:lnTo>
                  <a:lnTo>
                    <a:pt x="4858" y="1075"/>
                  </a:lnTo>
                  <a:lnTo>
                    <a:pt x="4858" y="1068"/>
                  </a:lnTo>
                  <a:lnTo>
                    <a:pt x="4858" y="1062"/>
                  </a:lnTo>
                  <a:lnTo>
                    <a:pt x="4858" y="1055"/>
                  </a:lnTo>
                  <a:lnTo>
                    <a:pt x="4858" y="1048"/>
                  </a:lnTo>
                  <a:lnTo>
                    <a:pt x="4858" y="1042"/>
                  </a:lnTo>
                  <a:lnTo>
                    <a:pt x="4858" y="1036"/>
                  </a:lnTo>
                  <a:lnTo>
                    <a:pt x="4858" y="1030"/>
                  </a:lnTo>
                  <a:lnTo>
                    <a:pt x="4858" y="1024"/>
                  </a:lnTo>
                  <a:lnTo>
                    <a:pt x="4858" y="1017"/>
                  </a:lnTo>
                  <a:lnTo>
                    <a:pt x="4858" y="1011"/>
                  </a:lnTo>
                  <a:lnTo>
                    <a:pt x="4859" y="1005"/>
                  </a:lnTo>
                  <a:lnTo>
                    <a:pt x="4859" y="999"/>
                  </a:lnTo>
                  <a:lnTo>
                    <a:pt x="4859" y="994"/>
                  </a:lnTo>
                  <a:lnTo>
                    <a:pt x="4859" y="990"/>
                  </a:lnTo>
                  <a:lnTo>
                    <a:pt x="4860" y="986"/>
                  </a:lnTo>
                  <a:lnTo>
                    <a:pt x="4860" y="982"/>
                  </a:lnTo>
                  <a:lnTo>
                    <a:pt x="4860" y="977"/>
                  </a:lnTo>
                  <a:lnTo>
                    <a:pt x="4860" y="973"/>
                  </a:lnTo>
                  <a:lnTo>
                    <a:pt x="4860" y="969"/>
                  </a:lnTo>
                  <a:lnTo>
                    <a:pt x="4861" y="965"/>
                  </a:lnTo>
                  <a:lnTo>
                    <a:pt x="4858" y="965"/>
                  </a:lnTo>
                  <a:lnTo>
                    <a:pt x="4856" y="965"/>
                  </a:lnTo>
                  <a:lnTo>
                    <a:pt x="4853" y="965"/>
                  </a:lnTo>
                  <a:lnTo>
                    <a:pt x="4851" y="966"/>
                  </a:lnTo>
                  <a:lnTo>
                    <a:pt x="4848" y="966"/>
                  </a:lnTo>
                  <a:lnTo>
                    <a:pt x="4845" y="966"/>
                  </a:lnTo>
                  <a:lnTo>
                    <a:pt x="4843" y="966"/>
                  </a:lnTo>
                  <a:lnTo>
                    <a:pt x="4840" y="966"/>
                  </a:lnTo>
                  <a:lnTo>
                    <a:pt x="4838" y="966"/>
                  </a:lnTo>
                  <a:lnTo>
                    <a:pt x="4835" y="966"/>
                  </a:lnTo>
                  <a:lnTo>
                    <a:pt x="4832" y="966"/>
                  </a:lnTo>
                  <a:lnTo>
                    <a:pt x="4830" y="966"/>
                  </a:lnTo>
                  <a:lnTo>
                    <a:pt x="4827" y="965"/>
                  </a:lnTo>
                  <a:lnTo>
                    <a:pt x="4824" y="965"/>
                  </a:lnTo>
                  <a:lnTo>
                    <a:pt x="4822" y="965"/>
                  </a:lnTo>
                  <a:lnTo>
                    <a:pt x="4819" y="965"/>
                  </a:lnTo>
                  <a:close/>
                  <a:moveTo>
                    <a:pt x="5207" y="965"/>
                  </a:moveTo>
                  <a:lnTo>
                    <a:pt x="5208" y="970"/>
                  </a:lnTo>
                  <a:lnTo>
                    <a:pt x="5208" y="977"/>
                  </a:lnTo>
                  <a:lnTo>
                    <a:pt x="5208" y="984"/>
                  </a:lnTo>
                  <a:lnTo>
                    <a:pt x="5209" y="991"/>
                  </a:lnTo>
                  <a:lnTo>
                    <a:pt x="5209" y="998"/>
                  </a:lnTo>
                  <a:lnTo>
                    <a:pt x="5209" y="1005"/>
                  </a:lnTo>
                  <a:lnTo>
                    <a:pt x="5209" y="1012"/>
                  </a:lnTo>
                  <a:lnTo>
                    <a:pt x="5209" y="1019"/>
                  </a:lnTo>
                  <a:lnTo>
                    <a:pt x="5209" y="1026"/>
                  </a:lnTo>
                  <a:lnTo>
                    <a:pt x="5209" y="1030"/>
                  </a:lnTo>
                  <a:lnTo>
                    <a:pt x="5209" y="1033"/>
                  </a:lnTo>
                  <a:lnTo>
                    <a:pt x="5209" y="1037"/>
                  </a:lnTo>
                  <a:lnTo>
                    <a:pt x="5209" y="1041"/>
                  </a:lnTo>
                  <a:lnTo>
                    <a:pt x="5209" y="1045"/>
                  </a:lnTo>
                  <a:lnTo>
                    <a:pt x="5209" y="1049"/>
                  </a:lnTo>
                  <a:lnTo>
                    <a:pt x="5209" y="1053"/>
                  </a:lnTo>
                  <a:lnTo>
                    <a:pt x="5209" y="1056"/>
                  </a:lnTo>
                  <a:lnTo>
                    <a:pt x="5209" y="1067"/>
                  </a:lnTo>
                  <a:lnTo>
                    <a:pt x="5209" y="1077"/>
                  </a:lnTo>
                  <a:lnTo>
                    <a:pt x="5209" y="1088"/>
                  </a:lnTo>
                  <a:lnTo>
                    <a:pt x="5209" y="1098"/>
                  </a:lnTo>
                  <a:lnTo>
                    <a:pt x="5208" y="1108"/>
                  </a:lnTo>
                  <a:lnTo>
                    <a:pt x="5208" y="1118"/>
                  </a:lnTo>
                  <a:lnTo>
                    <a:pt x="5207" y="1129"/>
                  </a:lnTo>
                  <a:lnTo>
                    <a:pt x="5207" y="1139"/>
                  </a:lnTo>
                  <a:lnTo>
                    <a:pt x="5209" y="1139"/>
                  </a:lnTo>
                  <a:lnTo>
                    <a:pt x="5212" y="1139"/>
                  </a:lnTo>
                  <a:lnTo>
                    <a:pt x="5215" y="1138"/>
                  </a:lnTo>
                  <a:lnTo>
                    <a:pt x="5217" y="1138"/>
                  </a:lnTo>
                  <a:lnTo>
                    <a:pt x="5220" y="1138"/>
                  </a:lnTo>
                  <a:lnTo>
                    <a:pt x="5223" y="1138"/>
                  </a:lnTo>
                  <a:lnTo>
                    <a:pt x="5225" y="1138"/>
                  </a:lnTo>
                  <a:lnTo>
                    <a:pt x="5228" y="1138"/>
                  </a:lnTo>
                  <a:lnTo>
                    <a:pt x="5232" y="1138"/>
                  </a:lnTo>
                  <a:lnTo>
                    <a:pt x="5237" y="1138"/>
                  </a:lnTo>
                  <a:lnTo>
                    <a:pt x="5241" y="1138"/>
                  </a:lnTo>
                  <a:lnTo>
                    <a:pt x="5245" y="1138"/>
                  </a:lnTo>
                  <a:lnTo>
                    <a:pt x="5250" y="1138"/>
                  </a:lnTo>
                  <a:lnTo>
                    <a:pt x="5254" y="1138"/>
                  </a:lnTo>
                  <a:lnTo>
                    <a:pt x="5258" y="1137"/>
                  </a:lnTo>
                  <a:lnTo>
                    <a:pt x="5263" y="1138"/>
                  </a:lnTo>
                  <a:lnTo>
                    <a:pt x="5306" y="1139"/>
                  </a:lnTo>
                  <a:lnTo>
                    <a:pt x="5305" y="1138"/>
                  </a:lnTo>
                  <a:lnTo>
                    <a:pt x="5305" y="1136"/>
                  </a:lnTo>
                  <a:lnTo>
                    <a:pt x="5305" y="1135"/>
                  </a:lnTo>
                  <a:lnTo>
                    <a:pt x="5305" y="1134"/>
                  </a:lnTo>
                  <a:lnTo>
                    <a:pt x="5305" y="1132"/>
                  </a:lnTo>
                  <a:lnTo>
                    <a:pt x="5305" y="1131"/>
                  </a:lnTo>
                  <a:lnTo>
                    <a:pt x="5305" y="1129"/>
                  </a:lnTo>
                  <a:lnTo>
                    <a:pt x="5305" y="1128"/>
                  </a:lnTo>
                  <a:lnTo>
                    <a:pt x="5305" y="1127"/>
                  </a:lnTo>
                  <a:lnTo>
                    <a:pt x="5305" y="1125"/>
                  </a:lnTo>
                  <a:lnTo>
                    <a:pt x="5305" y="1124"/>
                  </a:lnTo>
                  <a:lnTo>
                    <a:pt x="5305" y="1123"/>
                  </a:lnTo>
                  <a:lnTo>
                    <a:pt x="5305" y="1121"/>
                  </a:lnTo>
                  <a:lnTo>
                    <a:pt x="5305" y="1120"/>
                  </a:lnTo>
                  <a:lnTo>
                    <a:pt x="5305" y="1118"/>
                  </a:lnTo>
                  <a:lnTo>
                    <a:pt x="5306" y="1117"/>
                  </a:lnTo>
                  <a:lnTo>
                    <a:pt x="5300" y="1118"/>
                  </a:lnTo>
                  <a:lnTo>
                    <a:pt x="5295" y="1118"/>
                  </a:lnTo>
                  <a:lnTo>
                    <a:pt x="5289" y="1118"/>
                  </a:lnTo>
                  <a:lnTo>
                    <a:pt x="5283" y="1119"/>
                  </a:lnTo>
                  <a:lnTo>
                    <a:pt x="5278" y="1119"/>
                  </a:lnTo>
                  <a:lnTo>
                    <a:pt x="5272" y="1120"/>
                  </a:lnTo>
                  <a:lnTo>
                    <a:pt x="5267" y="1120"/>
                  </a:lnTo>
                  <a:lnTo>
                    <a:pt x="5261" y="1120"/>
                  </a:lnTo>
                  <a:lnTo>
                    <a:pt x="5247" y="1120"/>
                  </a:lnTo>
                  <a:lnTo>
                    <a:pt x="5247" y="1116"/>
                  </a:lnTo>
                  <a:lnTo>
                    <a:pt x="5247" y="1112"/>
                  </a:lnTo>
                  <a:lnTo>
                    <a:pt x="5247" y="1108"/>
                  </a:lnTo>
                  <a:lnTo>
                    <a:pt x="5247" y="1105"/>
                  </a:lnTo>
                  <a:lnTo>
                    <a:pt x="5247" y="1100"/>
                  </a:lnTo>
                  <a:lnTo>
                    <a:pt x="5247" y="1096"/>
                  </a:lnTo>
                  <a:lnTo>
                    <a:pt x="5247" y="1092"/>
                  </a:lnTo>
                  <a:lnTo>
                    <a:pt x="5247" y="1088"/>
                  </a:lnTo>
                  <a:lnTo>
                    <a:pt x="5247" y="1040"/>
                  </a:lnTo>
                  <a:lnTo>
                    <a:pt x="5247" y="1037"/>
                  </a:lnTo>
                  <a:lnTo>
                    <a:pt x="5247" y="1033"/>
                  </a:lnTo>
                  <a:lnTo>
                    <a:pt x="5247" y="1029"/>
                  </a:lnTo>
                  <a:lnTo>
                    <a:pt x="5247" y="1025"/>
                  </a:lnTo>
                  <a:lnTo>
                    <a:pt x="5247" y="1022"/>
                  </a:lnTo>
                  <a:lnTo>
                    <a:pt x="5247" y="1018"/>
                  </a:lnTo>
                  <a:lnTo>
                    <a:pt x="5247" y="1014"/>
                  </a:lnTo>
                  <a:lnTo>
                    <a:pt x="5247" y="1010"/>
                  </a:lnTo>
                  <a:lnTo>
                    <a:pt x="5247" y="1005"/>
                  </a:lnTo>
                  <a:lnTo>
                    <a:pt x="5247" y="999"/>
                  </a:lnTo>
                  <a:lnTo>
                    <a:pt x="5248" y="993"/>
                  </a:lnTo>
                  <a:lnTo>
                    <a:pt x="5248" y="988"/>
                  </a:lnTo>
                  <a:lnTo>
                    <a:pt x="5248" y="982"/>
                  </a:lnTo>
                  <a:lnTo>
                    <a:pt x="5248" y="976"/>
                  </a:lnTo>
                  <a:lnTo>
                    <a:pt x="5249" y="970"/>
                  </a:lnTo>
                  <a:lnTo>
                    <a:pt x="5249" y="965"/>
                  </a:lnTo>
                  <a:lnTo>
                    <a:pt x="5246" y="965"/>
                  </a:lnTo>
                  <a:lnTo>
                    <a:pt x="5244" y="965"/>
                  </a:lnTo>
                  <a:lnTo>
                    <a:pt x="5241" y="965"/>
                  </a:lnTo>
                  <a:lnTo>
                    <a:pt x="5239" y="966"/>
                  </a:lnTo>
                  <a:lnTo>
                    <a:pt x="5236" y="966"/>
                  </a:lnTo>
                  <a:lnTo>
                    <a:pt x="5233" y="966"/>
                  </a:lnTo>
                  <a:lnTo>
                    <a:pt x="5231" y="966"/>
                  </a:lnTo>
                  <a:lnTo>
                    <a:pt x="5228" y="966"/>
                  </a:lnTo>
                  <a:lnTo>
                    <a:pt x="5226" y="966"/>
                  </a:lnTo>
                  <a:lnTo>
                    <a:pt x="5223" y="966"/>
                  </a:lnTo>
                  <a:lnTo>
                    <a:pt x="5220" y="966"/>
                  </a:lnTo>
                  <a:lnTo>
                    <a:pt x="5218" y="966"/>
                  </a:lnTo>
                  <a:lnTo>
                    <a:pt x="5215" y="965"/>
                  </a:lnTo>
                  <a:lnTo>
                    <a:pt x="5213" y="965"/>
                  </a:lnTo>
                  <a:lnTo>
                    <a:pt x="5210" y="965"/>
                  </a:lnTo>
                  <a:lnTo>
                    <a:pt x="5207" y="965"/>
                  </a:lnTo>
                  <a:close/>
                  <a:moveTo>
                    <a:pt x="6207" y="965"/>
                  </a:moveTo>
                  <a:lnTo>
                    <a:pt x="6207" y="968"/>
                  </a:lnTo>
                  <a:lnTo>
                    <a:pt x="6207" y="973"/>
                  </a:lnTo>
                  <a:lnTo>
                    <a:pt x="6207" y="978"/>
                  </a:lnTo>
                  <a:lnTo>
                    <a:pt x="6207" y="983"/>
                  </a:lnTo>
                  <a:lnTo>
                    <a:pt x="6207" y="988"/>
                  </a:lnTo>
                  <a:lnTo>
                    <a:pt x="6208" y="993"/>
                  </a:lnTo>
                  <a:lnTo>
                    <a:pt x="6208" y="998"/>
                  </a:lnTo>
                  <a:lnTo>
                    <a:pt x="6208" y="1004"/>
                  </a:lnTo>
                  <a:lnTo>
                    <a:pt x="6208" y="1008"/>
                  </a:lnTo>
                  <a:lnTo>
                    <a:pt x="6208" y="1012"/>
                  </a:lnTo>
                  <a:lnTo>
                    <a:pt x="6208" y="1016"/>
                  </a:lnTo>
                  <a:lnTo>
                    <a:pt x="6208" y="1020"/>
                  </a:lnTo>
                  <a:lnTo>
                    <a:pt x="6208" y="1023"/>
                  </a:lnTo>
                  <a:lnTo>
                    <a:pt x="6208" y="1027"/>
                  </a:lnTo>
                  <a:lnTo>
                    <a:pt x="6208" y="1031"/>
                  </a:lnTo>
                  <a:lnTo>
                    <a:pt x="6208" y="1034"/>
                  </a:lnTo>
                  <a:lnTo>
                    <a:pt x="6208" y="1038"/>
                  </a:lnTo>
                  <a:lnTo>
                    <a:pt x="6208" y="1043"/>
                  </a:lnTo>
                  <a:lnTo>
                    <a:pt x="6208" y="1048"/>
                  </a:lnTo>
                  <a:lnTo>
                    <a:pt x="6208" y="1053"/>
                  </a:lnTo>
                  <a:lnTo>
                    <a:pt x="6208" y="1058"/>
                  </a:lnTo>
                  <a:lnTo>
                    <a:pt x="6208" y="1062"/>
                  </a:lnTo>
                  <a:lnTo>
                    <a:pt x="6208" y="1067"/>
                  </a:lnTo>
                  <a:lnTo>
                    <a:pt x="6208" y="1072"/>
                  </a:lnTo>
                  <a:lnTo>
                    <a:pt x="6208" y="1077"/>
                  </a:lnTo>
                  <a:lnTo>
                    <a:pt x="6208" y="1083"/>
                  </a:lnTo>
                  <a:lnTo>
                    <a:pt x="6208" y="1089"/>
                  </a:lnTo>
                  <a:lnTo>
                    <a:pt x="6207" y="1095"/>
                  </a:lnTo>
                  <a:lnTo>
                    <a:pt x="6207" y="1101"/>
                  </a:lnTo>
                  <a:lnTo>
                    <a:pt x="6207" y="1107"/>
                  </a:lnTo>
                  <a:lnTo>
                    <a:pt x="6207" y="1113"/>
                  </a:lnTo>
                  <a:lnTo>
                    <a:pt x="6207" y="1119"/>
                  </a:lnTo>
                  <a:lnTo>
                    <a:pt x="6207" y="1125"/>
                  </a:lnTo>
                  <a:lnTo>
                    <a:pt x="6207" y="1126"/>
                  </a:lnTo>
                  <a:lnTo>
                    <a:pt x="6207" y="1128"/>
                  </a:lnTo>
                  <a:lnTo>
                    <a:pt x="6206" y="1130"/>
                  </a:lnTo>
                  <a:lnTo>
                    <a:pt x="6206" y="1132"/>
                  </a:lnTo>
                  <a:lnTo>
                    <a:pt x="6206" y="1134"/>
                  </a:lnTo>
                  <a:lnTo>
                    <a:pt x="6206" y="1135"/>
                  </a:lnTo>
                  <a:lnTo>
                    <a:pt x="6206" y="1137"/>
                  </a:lnTo>
                  <a:lnTo>
                    <a:pt x="6206" y="1139"/>
                  </a:lnTo>
                  <a:lnTo>
                    <a:pt x="6209" y="1139"/>
                  </a:lnTo>
                  <a:lnTo>
                    <a:pt x="6211" y="1139"/>
                  </a:lnTo>
                  <a:lnTo>
                    <a:pt x="6215" y="1138"/>
                  </a:lnTo>
                  <a:lnTo>
                    <a:pt x="6217" y="1138"/>
                  </a:lnTo>
                  <a:lnTo>
                    <a:pt x="6220" y="1138"/>
                  </a:lnTo>
                  <a:lnTo>
                    <a:pt x="6223" y="1138"/>
                  </a:lnTo>
                  <a:lnTo>
                    <a:pt x="6226" y="1138"/>
                  </a:lnTo>
                  <a:lnTo>
                    <a:pt x="6229" y="1138"/>
                  </a:lnTo>
                  <a:lnTo>
                    <a:pt x="6232" y="1138"/>
                  </a:lnTo>
                  <a:lnTo>
                    <a:pt x="6236" y="1138"/>
                  </a:lnTo>
                  <a:lnTo>
                    <a:pt x="6240" y="1138"/>
                  </a:lnTo>
                  <a:lnTo>
                    <a:pt x="6244" y="1138"/>
                  </a:lnTo>
                  <a:lnTo>
                    <a:pt x="6247" y="1138"/>
                  </a:lnTo>
                  <a:lnTo>
                    <a:pt x="6251" y="1138"/>
                  </a:lnTo>
                  <a:lnTo>
                    <a:pt x="6255" y="1138"/>
                  </a:lnTo>
                  <a:lnTo>
                    <a:pt x="6259" y="1138"/>
                  </a:lnTo>
                  <a:lnTo>
                    <a:pt x="6264" y="1138"/>
                  </a:lnTo>
                  <a:lnTo>
                    <a:pt x="6270" y="1138"/>
                  </a:lnTo>
                  <a:lnTo>
                    <a:pt x="6276" y="1138"/>
                  </a:lnTo>
                  <a:lnTo>
                    <a:pt x="6282" y="1138"/>
                  </a:lnTo>
                  <a:lnTo>
                    <a:pt x="6288" y="1138"/>
                  </a:lnTo>
                  <a:lnTo>
                    <a:pt x="6293" y="1139"/>
                  </a:lnTo>
                  <a:lnTo>
                    <a:pt x="6299" y="1139"/>
                  </a:lnTo>
                  <a:lnTo>
                    <a:pt x="6304" y="1139"/>
                  </a:lnTo>
                  <a:lnTo>
                    <a:pt x="6304" y="1138"/>
                  </a:lnTo>
                  <a:lnTo>
                    <a:pt x="6304" y="1138"/>
                  </a:lnTo>
                  <a:lnTo>
                    <a:pt x="6304" y="1138"/>
                  </a:lnTo>
                  <a:lnTo>
                    <a:pt x="6304" y="1137"/>
                  </a:lnTo>
                  <a:lnTo>
                    <a:pt x="6304" y="1137"/>
                  </a:lnTo>
                  <a:lnTo>
                    <a:pt x="6304" y="1136"/>
                  </a:lnTo>
                  <a:lnTo>
                    <a:pt x="6304" y="1136"/>
                  </a:lnTo>
                  <a:lnTo>
                    <a:pt x="6304" y="1134"/>
                  </a:lnTo>
                  <a:lnTo>
                    <a:pt x="6304" y="1131"/>
                  </a:lnTo>
                  <a:lnTo>
                    <a:pt x="6304" y="1129"/>
                  </a:lnTo>
                  <a:lnTo>
                    <a:pt x="6304" y="1126"/>
                  </a:lnTo>
                  <a:lnTo>
                    <a:pt x="6304" y="1124"/>
                  </a:lnTo>
                  <a:lnTo>
                    <a:pt x="6304" y="1122"/>
                  </a:lnTo>
                  <a:lnTo>
                    <a:pt x="6304" y="1120"/>
                  </a:lnTo>
                  <a:lnTo>
                    <a:pt x="6304" y="1117"/>
                  </a:lnTo>
                  <a:lnTo>
                    <a:pt x="6297" y="1118"/>
                  </a:lnTo>
                  <a:lnTo>
                    <a:pt x="6290" y="1118"/>
                  </a:lnTo>
                  <a:lnTo>
                    <a:pt x="6283" y="1119"/>
                  </a:lnTo>
                  <a:lnTo>
                    <a:pt x="6275" y="1120"/>
                  </a:lnTo>
                  <a:lnTo>
                    <a:pt x="6268" y="1120"/>
                  </a:lnTo>
                  <a:lnTo>
                    <a:pt x="6261" y="1120"/>
                  </a:lnTo>
                  <a:lnTo>
                    <a:pt x="6253" y="1120"/>
                  </a:lnTo>
                  <a:lnTo>
                    <a:pt x="6246" y="1120"/>
                  </a:lnTo>
                  <a:lnTo>
                    <a:pt x="6246" y="1116"/>
                  </a:lnTo>
                  <a:lnTo>
                    <a:pt x="6246" y="1112"/>
                  </a:lnTo>
                  <a:lnTo>
                    <a:pt x="6246" y="1108"/>
                  </a:lnTo>
                  <a:lnTo>
                    <a:pt x="6246" y="1105"/>
                  </a:lnTo>
                  <a:lnTo>
                    <a:pt x="6246" y="1100"/>
                  </a:lnTo>
                  <a:lnTo>
                    <a:pt x="6246" y="1096"/>
                  </a:lnTo>
                  <a:lnTo>
                    <a:pt x="6246" y="1092"/>
                  </a:lnTo>
                  <a:lnTo>
                    <a:pt x="6246" y="1088"/>
                  </a:lnTo>
                  <a:lnTo>
                    <a:pt x="6246" y="1084"/>
                  </a:lnTo>
                  <a:lnTo>
                    <a:pt x="6246" y="1080"/>
                  </a:lnTo>
                  <a:lnTo>
                    <a:pt x="6246" y="1076"/>
                  </a:lnTo>
                  <a:lnTo>
                    <a:pt x="6246" y="1072"/>
                  </a:lnTo>
                  <a:lnTo>
                    <a:pt x="6246" y="1068"/>
                  </a:lnTo>
                  <a:lnTo>
                    <a:pt x="6246" y="1064"/>
                  </a:lnTo>
                  <a:lnTo>
                    <a:pt x="6246" y="1060"/>
                  </a:lnTo>
                  <a:lnTo>
                    <a:pt x="6246" y="1056"/>
                  </a:lnTo>
                  <a:lnTo>
                    <a:pt x="6247" y="1056"/>
                  </a:lnTo>
                  <a:lnTo>
                    <a:pt x="6249" y="1056"/>
                  </a:lnTo>
                  <a:lnTo>
                    <a:pt x="6250" y="1056"/>
                  </a:lnTo>
                  <a:lnTo>
                    <a:pt x="6252" y="1056"/>
                  </a:lnTo>
                  <a:lnTo>
                    <a:pt x="6254" y="1056"/>
                  </a:lnTo>
                  <a:lnTo>
                    <a:pt x="6255" y="1056"/>
                  </a:lnTo>
                  <a:lnTo>
                    <a:pt x="6257" y="1056"/>
                  </a:lnTo>
                  <a:lnTo>
                    <a:pt x="6258" y="1056"/>
                  </a:lnTo>
                  <a:lnTo>
                    <a:pt x="6264" y="1056"/>
                  </a:lnTo>
                  <a:lnTo>
                    <a:pt x="6270" y="1056"/>
                  </a:lnTo>
                  <a:lnTo>
                    <a:pt x="6275" y="1057"/>
                  </a:lnTo>
                  <a:lnTo>
                    <a:pt x="6281" y="1057"/>
                  </a:lnTo>
                  <a:lnTo>
                    <a:pt x="6287" y="1057"/>
                  </a:lnTo>
                  <a:lnTo>
                    <a:pt x="6292" y="1058"/>
                  </a:lnTo>
                  <a:lnTo>
                    <a:pt x="6298" y="1058"/>
                  </a:lnTo>
                  <a:lnTo>
                    <a:pt x="6304" y="1058"/>
                  </a:lnTo>
                  <a:lnTo>
                    <a:pt x="6303" y="1057"/>
                  </a:lnTo>
                  <a:lnTo>
                    <a:pt x="6303" y="1056"/>
                  </a:lnTo>
                  <a:lnTo>
                    <a:pt x="6303" y="1055"/>
                  </a:lnTo>
                  <a:lnTo>
                    <a:pt x="6303" y="1053"/>
                  </a:lnTo>
                  <a:lnTo>
                    <a:pt x="6302" y="1052"/>
                  </a:lnTo>
                  <a:lnTo>
                    <a:pt x="6302" y="1051"/>
                  </a:lnTo>
                  <a:lnTo>
                    <a:pt x="6302" y="1050"/>
                  </a:lnTo>
                  <a:lnTo>
                    <a:pt x="6302" y="1048"/>
                  </a:lnTo>
                  <a:lnTo>
                    <a:pt x="6302" y="1047"/>
                  </a:lnTo>
                  <a:lnTo>
                    <a:pt x="6302" y="1046"/>
                  </a:lnTo>
                  <a:lnTo>
                    <a:pt x="6302" y="1044"/>
                  </a:lnTo>
                  <a:lnTo>
                    <a:pt x="6303" y="1043"/>
                  </a:lnTo>
                  <a:lnTo>
                    <a:pt x="6303" y="1041"/>
                  </a:lnTo>
                  <a:lnTo>
                    <a:pt x="6303" y="1040"/>
                  </a:lnTo>
                  <a:lnTo>
                    <a:pt x="6303" y="1038"/>
                  </a:lnTo>
                  <a:lnTo>
                    <a:pt x="6304" y="1037"/>
                  </a:lnTo>
                  <a:lnTo>
                    <a:pt x="6246" y="1039"/>
                  </a:lnTo>
                  <a:lnTo>
                    <a:pt x="6246" y="1035"/>
                  </a:lnTo>
                  <a:lnTo>
                    <a:pt x="6246" y="1032"/>
                  </a:lnTo>
                  <a:lnTo>
                    <a:pt x="6246" y="1028"/>
                  </a:lnTo>
                  <a:lnTo>
                    <a:pt x="6246" y="1024"/>
                  </a:lnTo>
                  <a:lnTo>
                    <a:pt x="6246" y="1021"/>
                  </a:lnTo>
                  <a:lnTo>
                    <a:pt x="6246" y="1017"/>
                  </a:lnTo>
                  <a:lnTo>
                    <a:pt x="6246" y="1014"/>
                  </a:lnTo>
                  <a:lnTo>
                    <a:pt x="6246" y="1010"/>
                  </a:lnTo>
                  <a:lnTo>
                    <a:pt x="6246" y="1007"/>
                  </a:lnTo>
                  <a:lnTo>
                    <a:pt x="6246" y="1004"/>
                  </a:lnTo>
                  <a:lnTo>
                    <a:pt x="6246" y="1000"/>
                  </a:lnTo>
                  <a:lnTo>
                    <a:pt x="6246" y="997"/>
                  </a:lnTo>
                  <a:lnTo>
                    <a:pt x="6247" y="994"/>
                  </a:lnTo>
                  <a:lnTo>
                    <a:pt x="6247" y="990"/>
                  </a:lnTo>
                  <a:lnTo>
                    <a:pt x="6247" y="987"/>
                  </a:lnTo>
                  <a:lnTo>
                    <a:pt x="6247" y="984"/>
                  </a:lnTo>
                  <a:lnTo>
                    <a:pt x="6254" y="984"/>
                  </a:lnTo>
                  <a:lnTo>
                    <a:pt x="6261" y="984"/>
                  </a:lnTo>
                  <a:lnTo>
                    <a:pt x="6268" y="984"/>
                  </a:lnTo>
                  <a:lnTo>
                    <a:pt x="6276" y="985"/>
                  </a:lnTo>
                  <a:lnTo>
                    <a:pt x="6283" y="985"/>
                  </a:lnTo>
                  <a:lnTo>
                    <a:pt x="6290" y="986"/>
                  </a:lnTo>
                  <a:lnTo>
                    <a:pt x="6297" y="987"/>
                  </a:lnTo>
                  <a:lnTo>
                    <a:pt x="6304" y="987"/>
                  </a:lnTo>
                  <a:lnTo>
                    <a:pt x="6304" y="987"/>
                  </a:lnTo>
                  <a:lnTo>
                    <a:pt x="6304" y="986"/>
                  </a:lnTo>
                  <a:lnTo>
                    <a:pt x="6304" y="986"/>
                  </a:lnTo>
                  <a:lnTo>
                    <a:pt x="6304" y="985"/>
                  </a:lnTo>
                  <a:lnTo>
                    <a:pt x="6304" y="985"/>
                  </a:lnTo>
                  <a:lnTo>
                    <a:pt x="6304" y="985"/>
                  </a:lnTo>
                  <a:lnTo>
                    <a:pt x="6304" y="984"/>
                  </a:lnTo>
                  <a:lnTo>
                    <a:pt x="6304" y="984"/>
                  </a:lnTo>
                  <a:lnTo>
                    <a:pt x="6304" y="981"/>
                  </a:lnTo>
                  <a:lnTo>
                    <a:pt x="6304" y="979"/>
                  </a:lnTo>
                  <a:lnTo>
                    <a:pt x="6304" y="977"/>
                  </a:lnTo>
                  <a:lnTo>
                    <a:pt x="6304" y="974"/>
                  </a:lnTo>
                  <a:lnTo>
                    <a:pt x="6304" y="972"/>
                  </a:lnTo>
                  <a:lnTo>
                    <a:pt x="6304" y="970"/>
                  </a:lnTo>
                  <a:lnTo>
                    <a:pt x="6304" y="967"/>
                  </a:lnTo>
                  <a:lnTo>
                    <a:pt x="6304" y="965"/>
                  </a:lnTo>
                  <a:lnTo>
                    <a:pt x="6297" y="965"/>
                  </a:lnTo>
                  <a:lnTo>
                    <a:pt x="6290" y="965"/>
                  </a:lnTo>
                  <a:lnTo>
                    <a:pt x="6283" y="966"/>
                  </a:lnTo>
                  <a:lnTo>
                    <a:pt x="6276" y="966"/>
                  </a:lnTo>
                  <a:lnTo>
                    <a:pt x="6269" y="966"/>
                  </a:lnTo>
                  <a:lnTo>
                    <a:pt x="6261" y="966"/>
                  </a:lnTo>
                  <a:lnTo>
                    <a:pt x="6254" y="966"/>
                  </a:lnTo>
                  <a:lnTo>
                    <a:pt x="6247" y="966"/>
                  </a:lnTo>
                  <a:lnTo>
                    <a:pt x="6242" y="966"/>
                  </a:lnTo>
                  <a:lnTo>
                    <a:pt x="6237" y="966"/>
                  </a:lnTo>
                  <a:lnTo>
                    <a:pt x="6232" y="966"/>
                  </a:lnTo>
                  <a:lnTo>
                    <a:pt x="6227" y="966"/>
                  </a:lnTo>
                  <a:lnTo>
                    <a:pt x="6222" y="965"/>
                  </a:lnTo>
                  <a:lnTo>
                    <a:pt x="6217" y="965"/>
                  </a:lnTo>
                  <a:lnTo>
                    <a:pt x="6212" y="965"/>
                  </a:lnTo>
                  <a:lnTo>
                    <a:pt x="6207" y="965"/>
                  </a:lnTo>
                  <a:close/>
                  <a:moveTo>
                    <a:pt x="5489" y="976"/>
                  </a:moveTo>
                  <a:lnTo>
                    <a:pt x="5493" y="976"/>
                  </a:lnTo>
                  <a:lnTo>
                    <a:pt x="5496" y="976"/>
                  </a:lnTo>
                  <a:lnTo>
                    <a:pt x="5500" y="977"/>
                  </a:lnTo>
                  <a:lnTo>
                    <a:pt x="5503" y="978"/>
                  </a:lnTo>
                  <a:lnTo>
                    <a:pt x="5506" y="979"/>
                  </a:lnTo>
                  <a:lnTo>
                    <a:pt x="5508" y="980"/>
                  </a:lnTo>
                  <a:lnTo>
                    <a:pt x="5511" y="981"/>
                  </a:lnTo>
                  <a:lnTo>
                    <a:pt x="5514" y="983"/>
                  </a:lnTo>
                  <a:lnTo>
                    <a:pt x="5519" y="986"/>
                  </a:lnTo>
                  <a:lnTo>
                    <a:pt x="5523" y="990"/>
                  </a:lnTo>
                  <a:lnTo>
                    <a:pt x="5527" y="994"/>
                  </a:lnTo>
                  <a:lnTo>
                    <a:pt x="5530" y="999"/>
                  </a:lnTo>
                  <a:lnTo>
                    <a:pt x="5534" y="1004"/>
                  </a:lnTo>
                  <a:lnTo>
                    <a:pt x="5536" y="1010"/>
                  </a:lnTo>
                  <a:lnTo>
                    <a:pt x="5538" y="1016"/>
                  </a:lnTo>
                  <a:lnTo>
                    <a:pt x="5540" y="1022"/>
                  </a:lnTo>
                  <a:lnTo>
                    <a:pt x="5541" y="1028"/>
                  </a:lnTo>
                  <a:lnTo>
                    <a:pt x="5542" y="1034"/>
                  </a:lnTo>
                  <a:lnTo>
                    <a:pt x="5543" y="1041"/>
                  </a:lnTo>
                  <a:lnTo>
                    <a:pt x="5543" y="1047"/>
                  </a:lnTo>
                  <a:lnTo>
                    <a:pt x="5543" y="1054"/>
                  </a:lnTo>
                  <a:lnTo>
                    <a:pt x="5542" y="1060"/>
                  </a:lnTo>
                  <a:lnTo>
                    <a:pt x="5541" y="1067"/>
                  </a:lnTo>
                  <a:lnTo>
                    <a:pt x="5541" y="1074"/>
                  </a:lnTo>
                  <a:lnTo>
                    <a:pt x="5539" y="1080"/>
                  </a:lnTo>
                  <a:lnTo>
                    <a:pt x="5537" y="1087"/>
                  </a:lnTo>
                  <a:lnTo>
                    <a:pt x="5535" y="1093"/>
                  </a:lnTo>
                  <a:lnTo>
                    <a:pt x="5532" y="1099"/>
                  </a:lnTo>
                  <a:lnTo>
                    <a:pt x="5528" y="1106"/>
                  </a:lnTo>
                  <a:lnTo>
                    <a:pt x="5523" y="1111"/>
                  </a:lnTo>
                  <a:lnTo>
                    <a:pt x="5521" y="1114"/>
                  </a:lnTo>
                  <a:lnTo>
                    <a:pt x="5519" y="1116"/>
                  </a:lnTo>
                  <a:lnTo>
                    <a:pt x="5516" y="1119"/>
                  </a:lnTo>
                  <a:lnTo>
                    <a:pt x="5513" y="1121"/>
                  </a:lnTo>
                  <a:lnTo>
                    <a:pt x="5510" y="1122"/>
                  </a:lnTo>
                  <a:lnTo>
                    <a:pt x="5507" y="1124"/>
                  </a:lnTo>
                  <a:lnTo>
                    <a:pt x="5504" y="1125"/>
                  </a:lnTo>
                  <a:lnTo>
                    <a:pt x="5501" y="1127"/>
                  </a:lnTo>
                  <a:lnTo>
                    <a:pt x="5497" y="1127"/>
                  </a:lnTo>
                  <a:lnTo>
                    <a:pt x="5494" y="1128"/>
                  </a:lnTo>
                  <a:lnTo>
                    <a:pt x="5490" y="1129"/>
                  </a:lnTo>
                  <a:lnTo>
                    <a:pt x="5486" y="1129"/>
                  </a:lnTo>
                  <a:lnTo>
                    <a:pt x="5483" y="1129"/>
                  </a:lnTo>
                  <a:lnTo>
                    <a:pt x="5479" y="1128"/>
                  </a:lnTo>
                  <a:lnTo>
                    <a:pt x="5476" y="1128"/>
                  </a:lnTo>
                  <a:lnTo>
                    <a:pt x="5473" y="1127"/>
                  </a:lnTo>
                  <a:lnTo>
                    <a:pt x="5470" y="1126"/>
                  </a:lnTo>
                  <a:lnTo>
                    <a:pt x="5467" y="1125"/>
                  </a:lnTo>
                  <a:lnTo>
                    <a:pt x="5464" y="1124"/>
                  </a:lnTo>
                  <a:lnTo>
                    <a:pt x="5462" y="1123"/>
                  </a:lnTo>
                  <a:lnTo>
                    <a:pt x="5457" y="1120"/>
                  </a:lnTo>
                  <a:lnTo>
                    <a:pt x="5452" y="1116"/>
                  </a:lnTo>
                  <a:lnTo>
                    <a:pt x="5449" y="1111"/>
                  </a:lnTo>
                  <a:lnTo>
                    <a:pt x="5445" y="1107"/>
                  </a:lnTo>
                  <a:lnTo>
                    <a:pt x="5442" y="1102"/>
                  </a:lnTo>
                  <a:lnTo>
                    <a:pt x="5440" y="1096"/>
                  </a:lnTo>
                  <a:lnTo>
                    <a:pt x="5438" y="1091"/>
                  </a:lnTo>
                  <a:lnTo>
                    <a:pt x="5436" y="1085"/>
                  </a:lnTo>
                  <a:lnTo>
                    <a:pt x="5435" y="1079"/>
                  </a:lnTo>
                  <a:lnTo>
                    <a:pt x="5434" y="1073"/>
                  </a:lnTo>
                  <a:lnTo>
                    <a:pt x="5433" y="1066"/>
                  </a:lnTo>
                  <a:lnTo>
                    <a:pt x="5433" y="1060"/>
                  </a:lnTo>
                  <a:lnTo>
                    <a:pt x="5433" y="1053"/>
                  </a:lnTo>
                  <a:lnTo>
                    <a:pt x="5433" y="1046"/>
                  </a:lnTo>
                  <a:lnTo>
                    <a:pt x="5434" y="1039"/>
                  </a:lnTo>
                  <a:lnTo>
                    <a:pt x="5435" y="1032"/>
                  </a:lnTo>
                  <a:lnTo>
                    <a:pt x="5436" y="1025"/>
                  </a:lnTo>
                  <a:lnTo>
                    <a:pt x="5438" y="1019"/>
                  </a:lnTo>
                  <a:lnTo>
                    <a:pt x="5440" y="1012"/>
                  </a:lnTo>
                  <a:lnTo>
                    <a:pt x="5443" y="1006"/>
                  </a:lnTo>
                  <a:lnTo>
                    <a:pt x="5444" y="1003"/>
                  </a:lnTo>
                  <a:lnTo>
                    <a:pt x="5446" y="1000"/>
                  </a:lnTo>
                  <a:lnTo>
                    <a:pt x="5448" y="997"/>
                  </a:lnTo>
                  <a:lnTo>
                    <a:pt x="5451" y="994"/>
                  </a:lnTo>
                  <a:lnTo>
                    <a:pt x="5453" y="992"/>
                  </a:lnTo>
                  <a:lnTo>
                    <a:pt x="5455" y="989"/>
                  </a:lnTo>
                  <a:lnTo>
                    <a:pt x="5458" y="987"/>
                  </a:lnTo>
                  <a:lnTo>
                    <a:pt x="5461" y="985"/>
                  </a:lnTo>
                  <a:lnTo>
                    <a:pt x="5464" y="982"/>
                  </a:lnTo>
                  <a:lnTo>
                    <a:pt x="5467" y="980"/>
                  </a:lnTo>
                  <a:lnTo>
                    <a:pt x="5471" y="979"/>
                  </a:lnTo>
                  <a:lnTo>
                    <a:pt x="5474" y="978"/>
                  </a:lnTo>
                  <a:lnTo>
                    <a:pt x="5478" y="977"/>
                  </a:lnTo>
                  <a:lnTo>
                    <a:pt x="5481" y="976"/>
                  </a:lnTo>
                  <a:lnTo>
                    <a:pt x="5485" y="976"/>
                  </a:lnTo>
                  <a:lnTo>
                    <a:pt x="5489" y="976"/>
                  </a:lnTo>
                  <a:close/>
                  <a:moveTo>
                    <a:pt x="576" y="979"/>
                  </a:moveTo>
                  <a:lnTo>
                    <a:pt x="582" y="979"/>
                  </a:lnTo>
                  <a:lnTo>
                    <a:pt x="588" y="979"/>
                  </a:lnTo>
                  <a:lnTo>
                    <a:pt x="594" y="980"/>
                  </a:lnTo>
                  <a:lnTo>
                    <a:pt x="599" y="981"/>
                  </a:lnTo>
                  <a:lnTo>
                    <a:pt x="602" y="982"/>
                  </a:lnTo>
                  <a:lnTo>
                    <a:pt x="604" y="983"/>
                  </a:lnTo>
                  <a:lnTo>
                    <a:pt x="606" y="985"/>
                  </a:lnTo>
                  <a:lnTo>
                    <a:pt x="608" y="987"/>
                  </a:lnTo>
                  <a:lnTo>
                    <a:pt x="610" y="989"/>
                  </a:lnTo>
                  <a:lnTo>
                    <a:pt x="611" y="992"/>
                  </a:lnTo>
                  <a:lnTo>
                    <a:pt x="612" y="995"/>
                  </a:lnTo>
                  <a:lnTo>
                    <a:pt x="614" y="998"/>
                  </a:lnTo>
                  <a:lnTo>
                    <a:pt x="614" y="1000"/>
                  </a:lnTo>
                  <a:lnTo>
                    <a:pt x="614" y="1002"/>
                  </a:lnTo>
                  <a:lnTo>
                    <a:pt x="614" y="1004"/>
                  </a:lnTo>
                  <a:lnTo>
                    <a:pt x="615" y="1005"/>
                  </a:lnTo>
                  <a:lnTo>
                    <a:pt x="615" y="1006"/>
                  </a:lnTo>
                  <a:lnTo>
                    <a:pt x="615" y="1008"/>
                  </a:lnTo>
                  <a:lnTo>
                    <a:pt x="615" y="1009"/>
                  </a:lnTo>
                  <a:lnTo>
                    <a:pt x="615" y="1011"/>
                  </a:lnTo>
                  <a:lnTo>
                    <a:pt x="615" y="1016"/>
                  </a:lnTo>
                  <a:lnTo>
                    <a:pt x="614" y="1020"/>
                  </a:lnTo>
                  <a:lnTo>
                    <a:pt x="614" y="1024"/>
                  </a:lnTo>
                  <a:lnTo>
                    <a:pt x="612" y="1028"/>
                  </a:lnTo>
                  <a:lnTo>
                    <a:pt x="611" y="1032"/>
                  </a:lnTo>
                  <a:lnTo>
                    <a:pt x="609" y="1035"/>
                  </a:lnTo>
                  <a:lnTo>
                    <a:pt x="607" y="1038"/>
                  </a:lnTo>
                  <a:lnTo>
                    <a:pt x="605" y="1040"/>
                  </a:lnTo>
                  <a:lnTo>
                    <a:pt x="602" y="1042"/>
                  </a:lnTo>
                  <a:lnTo>
                    <a:pt x="599" y="1044"/>
                  </a:lnTo>
                  <a:lnTo>
                    <a:pt x="596" y="1046"/>
                  </a:lnTo>
                  <a:lnTo>
                    <a:pt x="593" y="1047"/>
                  </a:lnTo>
                  <a:lnTo>
                    <a:pt x="589" y="1047"/>
                  </a:lnTo>
                  <a:lnTo>
                    <a:pt x="584" y="1048"/>
                  </a:lnTo>
                  <a:lnTo>
                    <a:pt x="580" y="1048"/>
                  </a:lnTo>
                  <a:lnTo>
                    <a:pt x="575" y="1048"/>
                  </a:lnTo>
                  <a:lnTo>
                    <a:pt x="575" y="1045"/>
                  </a:lnTo>
                  <a:lnTo>
                    <a:pt x="575" y="1043"/>
                  </a:lnTo>
                  <a:lnTo>
                    <a:pt x="575" y="1041"/>
                  </a:lnTo>
                  <a:lnTo>
                    <a:pt x="575" y="1038"/>
                  </a:lnTo>
                  <a:lnTo>
                    <a:pt x="575" y="1036"/>
                  </a:lnTo>
                  <a:lnTo>
                    <a:pt x="575" y="1034"/>
                  </a:lnTo>
                  <a:lnTo>
                    <a:pt x="575" y="1032"/>
                  </a:lnTo>
                  <a:lnTo>
                    <a:pt x="575" y="1029"/>
                  </a:lnTo>
                  <a:lnTo>
                    <a:pt x="575" y="1027"/>
                  </a:lnTo>
                  <a:lnTo>
                    <a:pt x="575" y="1024"/>
                  </a:lnTo>
                  <a:lnTo>
                    <a:pt x="575" y="1022"/>
                  </a:lnTo>
                  <a:lnTo>
                    <a:pt x="575" y="1019"/>
                  </a:lnTo>
                  <a:lnTo>
                    <a:pt x="576" y="1017"/>
                  </a:lnTo>
                  <a:lnTo>
                    <a:pt x="576" y="1014"/>
                  </a:lnTo>
                  <a:lnTo>
                    <a:pt x="576" y="1012"/>
                  </a:lnTo>
                  <a:lnTo>
                    <a:pt x="576" y="1009"/>
                  </a:lnTo>
                  <a:lnTo>
                    <a:pt x="576" y="979"/>
                  </a:lnTo>
                  <a:close/>
                  <a:moveTo>
                    <a:pt x="2228" y="979"/>
                  </a:moveTo>
                  <a:lnTo>
                    <a:pt x="2234" y="979"/>
                  </a:lnTo>
                  <a:lnTo>
                    <a:pt x="2241" y="979"/>
                  </a:lnTo>
                  <a:lnTo>
                    <a:pt x="2247" y="980"/>
                  </a:lnTo>
                  <a:lnTo>
                    <a:pt x="2252" y="981"/>
                  </a:lnTo>
                  <a:lnTo>
                    <a:pt x="2254" y="982"/>
                  </a:lnTo>
                  <a:lnTo>
                    <a:pt x="2256" y="983"/>
                  </a:lnTo>
                  <a:lnTo>
                    <a:pt x="2259" y="985"/>
                  </a:lnTo>
                  <a:lnTo>
                    <a:pt x="2261" y="987"/>
                  </a:lnTo>
                  <a:lnTo>
                    <a:pt x="2262" y="989"/>
                  </a:lnTo>
                  <a:lnTo>
                    <a:pt x="2264" y="992"/>
                  </a:lnTo>
                  <a:lnTo>
                    <a:pt x="2265" y="995"/>
                  </a:lnTo>
                  <a:lnTo>
                    <a:pt x="2266" y="998"/>
                  </a:lnTo>
                  <a:lnTo>
                    <a:pt x="2266" y="1000"/>
                  </a:lnTo>
                  <a:lnTo>
                    <a:pt x="2267" y="1002"/>
                  </a:lnTo>
                  <a:lnTo>
                    <a:pt x="2267" y="1004"/>
                  </a:lnTo>
                  <a:lnTo>
                    <a:pt x="2267" y="1005"/>
                  </a:lnTo>
                  <a:lnTo>
                    <a:pt x="2267" y="1006"/>
                  </a:lnTo>
                  <a:lnTo>
                    <a:pt x="2268" y="1008"/>
                  </a:lnTo>
                  <a:lnTo>
                    <a:pt x="2268" y="1009"/>
                  </a:lnTo>
                  <a:lnTo>
                    <a:pt x="2268" y="1011"/>
                  </a:lnTo>
                  <a:lnTo>
                    <a:pt x="2267" y="1016"/>
                  </a:lnTo>
                  <a:lnTo>
                    <a:pt x="2267" y="1020"/>
                  </a:lnTo>
                  <a:lnTo>
                    <a:pt x="2266" y="1024"/>
                  </a:lnTo>
                  <a:lnTo>
                    <a:pt x="2265" y="1028"/>
                  </a:lnTo>
                  <a:lnTo>
                    <a:pt x="2264" y="1032"/>
                  </a:lnTo>
                  <a:lnTo>
                    <a:pt x="2262" y="1035"/>
                  </a:lnTo>
                  <a:lnTo>
                    <a:pt x="2260" y="1038"/>
                  </a:lnTo>
                  <a:lnTo>
                    <a:pt x="2257" y="1040"/>
                  </a:lnTo>
                  <a:lnTo>
                    <a:pt x="2255" y="1042"/>
                  </a:lnTo>
                  <a:lnTo>
                    <a:pt x="2252" y="1044"/>
                  </a:lnTo>
                  <a:lnTo>
                    <a:pt x="2249" y="1046"/>
                  </a:lnTo>
                  <a:lnTo>
                    <a:pt x="2245" y="1047"/>
                  </a:lnTo>
                  <a:lnTo>
                    <a:pt x="2241" y="1047"/>
                  </a:lnTo>
                  <a:lnTo>
                    <a:pt x="2237" y="1048"/>
                  </a:lnTo>
                  <a:lnTo>
                    <a:pt x="2232" y="1048"/>
                  </a:lnTo>
                  <a:lnTo>
                    <a:pt x="2228" y="1048"/>
                  </a:lnTo>
                  <a:lnTo>
                    <a:pt x="2228" y="1045"/>
                  </a:lnTo>
                  <a:lnTo>
                    <a:pt x="2228" y="1043"/>
                  </a:lnTo>
                  <a:lnTo>
                    <a:pt x="2228" y="1041"/>
                  </a:lnTo>
                  <a:lnTo>
                    <a:pt x="2228" y="1038"/>
                  </a:lnTo>
                  <a:lnTo>
                    <a:pt x="2228" y="1036"/>
                  </a:lnTo>
                  <a:lnTo>
                    <a:pt x="2228" y="1034"/>
                  </a:lnTo>
                  <a:lnTo>
                    <a:pt x="2228" y="1032"/>
                  </a:lnTo>
                  <a:lnTo>
                    <a:pt x="2228" y="1029"/>
                  </a:lnTo>
                  <a:lnTo>
                    <a:pt x="2228" y="1027"/>
                  </a:lnTo>
                  <a:lnTo>
                    <a:pt x="2228" y="1024"/>
                  </a:lnTo>
                  <a:lnTo>
                    <a:pt x="2228" y="1022"/>
                  </a:lnTo>
                  <a:lnTo>
                    <a:pt x="2228" y="1019"/>
                  </a:lnTo>
                  <a:lnTo>
                    <a:pt x="2228" y="1017"/>
                  </a:lnTo>
                  <a:lnTo>
                    <a:pt x="2228" y="1014"/>
                  </a:lnTo>
                  <a:lnTo>
                    <a:pt x="2228" y="1012"/>
                  </a:lnTo>
                  <a:lnTo>
                    <a:pt x="2228" y="1009"/>
                  </a:lnTo>
                  <a:lnTo>
                    <a:pt x="2228" y="979"/>
                  </a:lnTo>
                  <a:close/>
                  <a:moveTo>
                    <a:pt x="3261" y="979"/>
                  </a:moveTo>
                  <a:lnTo>
                    <a:pt x="3267" y="979"/>
                  </a:lnTo>
                  <a:lnTo>
                    <a:pt x="3274" y="979"/>
                  </a:lnTo>
                  <a:lnTo>
                    <a:pt x="3279" y="980"/>
                  </a:lnTo>
                  <a:lnTo>
                    <a:pt x="3285" y="981"/>
                  </a:lnTo>
                  <a:lnTo>
                    <a:pt x="3287" y="982"/>
                  </a:lnTo>
                  <a:lnTo>
                    <a:pt x="3289" y="983"/>
                  </a:lnTo>
                  <a:lnTo>
                    <a:pt x="3292" y="985"/>
                  </a:lnTo>
                  <a:lnTo>
                    <a:pt x="3294" y="987"/>
                  </a:lnTo>
                  <a:lnTo>
                    <a:pt x="3295" y="989"/>
                  </a:lnTo>
                  <a:lnTo>
                    <a:pt x="3297" y="992"/>
                  </a:lnTo>
                  <a:lnTo>
                    <a:pt x="3298" y="995"/>
                  </a:lnTo>
                  <a:lnTo>
                    <a:pt x="3299" y="998"/>
                  </a:lnTo>
                  <a:lnTo>
                    <a:pt x="3299" y="1000"/>
                  </a:lnTo>
                  <a:lnTo>
                    <a:pt x="3300" y="1002"/>
                  </a:lnTo>
                  <a:lnTo>
                    <a:pt x="3300" y="1004"/>
                  </a:lnTo>
                  <a:lnTo>
                    <a:pt x="3300" y="1005"/>
                  </a:lnTo>
                  <a:lnTo>
                    <a:pt x="3300" y="1006"/>
                  </a:lnTo>
                  <a:lnTo>
                    <a:pt x="3300" y="1008"/>
                  </a:lnTo>
                  <a:lnTo>
                    <a:pt x="3300" y="1009"/>
                  </a:lnTo>
                  <a:lnTo>
                    <a:pt x="3300" y="1011"/>
                  </a:lnTo>
                  <a:lnTo>
                    <a:pt x="3300" y="1016"/>
                  </a:lnTo>
                  <a:lnTo>
                    <a:pt x="3300" y="1020"/>
                  </a:lnTo>
                  <a:lnTo>
                    <a:pt x="3299" y="1024"/>
                  </a:lnTo>
                  <a:lnTo>
                    <a:pt x="3298" y="1028"/>
                  </a:lnTo>
                  <a:lnTo>
                    <a:pt x="3296" y="1032"/>
                  </a:lnTo>
                  <a:lnTo>
                    <a:pt x="3294" y="1035"/>
                  </a:lnTo>
                  <a:lnTo>
                    <a:pt x="3292" y="1038"/>
                  </a:lnTo>
                  <a:lnTo>
                    <a:pt x="3290" y="1040"/>
                  </a:lnTo>
                  <a:lnTo>
                    <a:pt x="3288" y="1042"/>
                  </a:lnTo>
                  <a:lnTo>
                    <a:pt x="3285" y="1044"/>
                  </a:lnTo>
                  <a:lnTo>
                    <a:pt x="3281" y="1046"/>
                  </a:lnTo>
                  <a:lnTo>
                    <a:pt x="3278" y="1047"/>
                  </a:lnTo>
                  <a:lnTo>
                    <a:pt x="3274" y="1047"/>
                  </a:lnTo>
                  <a:lnTo>
                    <a:pt x="3270" y="1048"/>
                  </a:lnTo>
                  <a:lnTo>
                    <a:pt x="3265" y="1048"/>
                  </a:lnTo>
                  <a:lnTo>
                    <a:pt x="3260" y="1048"/>
                  </a:lnTo>
                  <a:lnTo>
                    <a:pt x="3260" y="1045"/>
                  </a:lnTo>
                  <a:lnTo>
                    <a:pt x="3260" y="1043"/>
                  </a:lnTo>
                  <a:lnTo>
                    <a:pt x="3260" y="1041"/>
                  </a:lnTo>
                  <a:lnTo>
                    <a:pt x="3260" y="1038"/>
                  </a:lnTo>
                  <a:lnTo>
                    <a:pt x="3261" y="1036"/>
                  </a:lnTo>
                  <a:lnTo>
                    <a:pt x="3261" y="1034"/>
                  </a:lnTo>
                  <a:lnTo>
                    <a:pt x="3261" y="1032"/>
                  </a:lnTo>
                  <a:lnTo>
                    <a:pt x="3261" y="1029"/>
                  </a:lnTo>
                  <a:lnTo>
                    <a:pt x="3261" y="1027"/>
                  </a:lnTo>
                  <a:lnTo>
                    <a:pt x="3261" y="1024"/>
                  </a:lnTo>
                  <a:lnTo>
                    <a:pt x="3261" y="1022"/>
                  </a:lnTo>
                  <a:lnTo>
                    <a:pt x="3261" y="1019"/>
                  </a:lnTo>
                  <a:lnTo>
                    <a:pt x="3261" y="1017"/>
                  </a:lnTo>
                  <a:lnTo>
                    <a:pt x="3261" y="1014"/>
                  </a:lnTo>
                  <a:lnTo>
                    <a:pt x="3261" y="1012"/>
                  </a:lnTo>
                  <a:lnTo>
                    <a:pt x="3261" y="1009"/>
                  </a:lnTo>
                  <a:lnTo>
                    <a:pt x="3261" y="979"/>
                  </a:lnTo>
                  <a:close/>
                  <a:moveTo>
                    <a:pt x="4608" y="979"/>
                  </a:moveTo>
                  <a:lnTo>
                    <a:pt x="4611" y="979"/>
                  </a:lnTo>
                  <a:lnTo>
                    <a:pt x="4613" y="979"/>
                  </a:lnTo>
                  <a:lnTo>
                    <a:pt x="4615" y="979"/>
                  </a:lnTo>
                  <a:lnTo>
                    <a:pt x="4622" y="979"/>
                  </a:lnTo>
                  <a:lnTo>
                    <a:pt x="4629" y="980"/>
                  </a:lnTo>
                  <a:lnTo>
                    <a:pt x="4636" y="981"/>
                  </a:lnTo>
                  <a:lnTo>
                    <a:pt x="4642" y="982"/>
                  </a:lnTo>
                  <a:lnTo>
                    <a:pt x="4645" y="983"/>
                  </a:lnTo>
                  <a:lnTo>
                    <a:pt x="4647" y="984"/>
                  </a:lnTo>
                  <a:lnTo>
                    <a:pt x="4651" y="986"/>
                  </a:lnTo>
                  <a:lnTo>
                    <a:pt x="4653" y="987"/>
                  </a:lnTo>
                  <a:lnTo>
                    <a:pt x="4656" y="989"/>
                  </a:lnTo>
                  <a:lnTo>
                    <a:pt x="4659" y="991"/>
                  </a:lnTo>
                  <a:lnTo>
                    <a:pt x="4661" y="994"/>
                  </a:lnTo>
                  <a:lnTo>
                    <a:pt x="4664" y="996"/>
                  </a:lnTo>
                  <a:lnTo>
                    <a:pt x="4666" y="999"/>
                  </a:lnTo>
                  <a:lnTo>
                    <a:pt x="4668" y="1002"/>
                  </a:lnTo>
                  <a:lnTo>
                    <a:pt x="4670" y="1004"/>
                  </a:lnTo>
                  <a:lnTo>
                    <a:pt x="4671" y="1007"/>
                  </a:lnTo>
                  <a:lnTo>
                    <a:pt x="4674" y="1014"/>
                  </a:lnTo>
                  <a:lnTo>
                    <a:pt x="4676" y="1020"/>
                  </a:lnTo>
                  <a:lnTo>
                    <a:pt x="4678" y="1027"/>
                  </a:lnTo>
                  <a:lnTo>
                    <a:pt x="4679" y="1034"/>
                  </a:lnTo>
                  <a:lnTo>
                    <a:pt x="4680" y="1041"/>
                  </a:lnTo>
                  <a:lnTo>
                    <a:pt x="4680" y="1047"/>
                  </a:lnTo>
                  <a:lnTo>
                    <a:pt x="4680" y="1054"/>
                  </a:lnTo>
                  <a:lnTo>
                    <a:pt x="4680" y="1061"/>
                  </a:lnTo>
                  <a:lnTo>
                    <a:pt x="4679" y="1068"/>
                  </a:lnTo>
                  <a:lnTo>
                    <a:pt x="4677" y="1075"/>
                  </a:lnTo>
                  <a:lnTo>
                    <a:pt x="4675" y="1082"/>
                  </a:lnTo>
                  <a:lnTo>
                    <a:pt x="4673" y="1088"/>
                  </a:lnTo>
                  <a:lnTo>
                    <a:pt x="4670" y="1095"/>
                  </a:lnTo>
                  <a:lnTo>
                    <a:pt x="4666" y="1101"/>
                  </a:lnTo>
                  <a:lnTo>
                    <a:pt x="4664" y="1105"/>
                  </a:lnTo>
                  <a:lnTo>
                    <a:pt x="4661" y="1108"/>
                  </a:lnTo>
                  <a:lnTo>
                    <a:pt x="4658" y="1110"/>
                  </a:lnTo>
                  <a:lnTo>
                    <a:pt x="4655" y="1113"/>
                  </a:lnTo>
                  <a:lnTo>
                    <a:pt x="4653" y="1115"/>
                  </a:lnTo>
                  <a:lnTo>
                    <a:pt x="4650" y="1117"/>
                  </a:lnTo>
                  <a:lnTo>
                    <a:pt x="4647" y="1119"/>
                  </a:lnTo>
                  <a:lnTo>
                    <a:pt x="4643" y="1120"/>
                  </a:lnTo>
                  <a:lnTo>
                    <a:pt x="4640" y="1121"/>
                  </a:lnTo>
                  <a:lnTo>
                    <a:pt x="4637" y="1122"/>
                  </a:lnTo>
                  <a:lnTo>
                    <a:pt x="4634" y="1123"/>
                  </a:lnTo>
                  <a:lnTo>
                    <a:pt x="4630" y="1123"/>
                  </a:lnTo>
                  <a:lnTo>
                    <a:pt x="4622" y="1124"/>
                  </a:lnTo>
                  <a:lnTo>
                    <a:pt x="4614" y="1124"/>
                  </a:lnTo>
                  <a:lnTo>
                    <a:pt x="4612" y="1124"/>
                  </a:lnTo>
                  <a:lnTo>
                    <a:pt x="4610" y="1124"/>
                  </a:lnTo>
                  <a:lnTo>
                    <a:pt x="4607" y="1124"/>
                  </a:lnTo>
                  <a:lnTo>
                    <a:pt x="4605" y="1124"/>
                  </a:lnTo>
                  <a:lnTo>
                    <a:pt x="4603" y="1124"/>
                  </a:lnTo>
                  <a:lnTo>
                    <a:pt x="4600" y="1124"/>
                  </a:lnTo>
                  <a:lnTo>
                    <a:pt x="4598" y="1124"/>
                  </a:lnTo>
                  <a:lnTo>
                    <a:pt x="4596" y="1124"/>
                  </a:lnTo>
                  <a:lnTo>
                    <a:pt x="4596" y="1122"/>
                  </a:lnTo>
                  <a:lnTo>
                    <a:pt x="4596" y="1120"/>
                  </a:lnTo>
                  <a:lnTo>
                    <a:pt x="4596" y="1118"/>
                  </a:lnTo>
                  <a:lnTo>
                    <a:pt x="4596" y="1116"/>
                  </a:lnTo>
                  <a:lnTo>
                    <a:pt x="4596" y="1114"/>
                  </a:lnTo>
                  <a:lnTo>
                    <a:pt x="4596" y="1112"/>
                  </a:lnTo>
                  <a:lnTo>
                    <a:pt x="4596" y="1110"/>
                  </a:lnTo>
                  <a:lnTo>
                    <a:pt x="4596" y="1108"/>
                  </a:lnTo>
                  <a:lnTo>
                    <a:pt x="4596" y="1092"/>
                  </a:lnTo>
                  <a:lnTo>
                    <a:pt x="4596" y="1076"/>
                  </a:lnTo>
                  <a:lnTo>
                    <a:pt x="4596" y="1060"/>
                  </a:lnTo>
                  <a:lnTo>
                    <a:pt x="4596" y="1044"/>
                  </a:lnTo>
                  <a:lnTo>
                    <a:pt x="4596" y="1028"/>
                  </a:lnTo>
                  <a:lnTo>
                    <a:pt x="4596" y="1012"/>
                  </a:lnTo>
                  <a:lnTo>
                    <a:pt x="4597" y="996"/>
                  </a:lnTo>
                  <a:lnTo>
                    <a:pt x="4597" y="980"/>
                  </a:lnTo>
                  <a:lnTo>
                    <a:pt x="4599" y="980"/>
                  </a:lnTo>
                  <a:lnTo>
                    <a:pt x="4602" y="980"/>
                  </a:lnTo>
                  <a:lnTo>
                    <a:pt x="4604" y="980"/>
                  </a:lnTo>
                  <a:lnTo>
                    <a:pt x="4606" y="980"/>
                  </a:lnTo>
                  <a:lnTo>
                    <a:pt x="4608" y="979"/>
                  </a:lnTo>
                  <a:close/>
                  <a:moveTo>
                    <a:pt x="358" y="1012"/>
                  </a:moveTo>
                  <a:lnTo>
                    <a:pt x="360" y="1020"/>
                  </a:lnTo>
                  <a:lnTo>
                    <a:pt x="364" y="1027"/>
                  </a:lnTo>
                  <a:lnTo>
                    <a:pt x="366" y="1034"/>
                  </a:lnTo>
                  <a:lnTo>
                    <a:pt x="369" y="1042"/>
                  </a:lnTo>
                  <a:lnTo>
                    <a:pt x="372" y="1049"/>
                  </a:lnTo>
                  <a:lnTo>
                    <a:pt x="375" y="1057"/>
                  </a:lnTo>
                  <a:lnTo>
                    <a:pt x="377" y="1064"/>
                  </a:lnTo>
                  <a:lnTo>
                    <a:pt x="380" y="1071"/>
                  </a:lnTo>
                  <a:lnTo>
                    <a:pt x="334" y="1071"/>
                  </a:lnTo>
                  <a:lnTo>
                    <a:pt x="334" y="1069"/>
                  </a:lnTo>
                  <a:lnTo>
                    <a:pt x="337" y="1062"/>
                  </a:lnTo>
                  <a:lnTo>
                    <a:pt x="340" y="1055"/>
                  </a:lnTo>
                  <a:lnTo>
                    <a:pt x="343" y="1048"/>
                  </a:lnTo>
                  <a:lnTo>
                    <a:pt x="345" y="1041"/>
                  </a:lnTo>
                  <a:lnTo>
                    <a:pt x="349" y="1033"/>
                  </a:lnTo>
                  <a:lnTo>
                    <a:pt x="351" y="1026"/>
                  </a:lnTo>
                  <a:lnTo>
                    <a:pt x="355" y="1019"/>
                  </a:lnTo>
                  <a:lnTo>
                    <a:pt x="358" y="1012"/>
                  </a:lnTo>
                  <a:close/>
                  <a:moveTo>
                    <a:pt x="3043" y="1012"/>
                  </a:moveTo>
                  <a:lnTo>
                    <a:pt x="3046" y="1020"/>
                  </a:lnTo>
                  <a:lnTo>
                    <a:pt x="3049" y="1027"/>
                  </a:lnTo>
                  <a:lnTo>
                    <a:pt x="3051" y="1034"/>
                  </a:lnTo>
                  <a:lnTo>
                    <a:pt x="3055" y="1042"/>
                  </a:lnTo>
                  <a:lnTo>
                    <a:pt x="3057" y="1049"/>
                  </a:lnTo>
                  <a:lnTo>
                    <a:pt x="3060" y="1057"/>
                  </a:lnTo>
                  <a:lnTo>
                    <a:pt x="3063" y="1064"/>
                  </a:lnTo>
                  <a:lnTo>
                    <a:pt x="3066" y="1071"/>
                  </a:lnTo>
                  <a:lnTo>
                    <a:pt x="3019" y="1071"/>
                  </a:lnTo>
                  <a:lnTo>
                    <a:pt x="3020" y="1069"/>
                  </a:lnTo>
                  <a:lnTo>
                    <a:pt x="3022" y="1062"/>
                  </a:lnTo>
                  <a:lnTo>
                    <a:pt x="3025" y="1055"/>
                  </a:lnTo>
                  <a:lnTo>
                    <a:pt x="3028" y="1048"/>
                  </a:lnTo>
                  <a:lnTo>
                    <a:pt x="3031" y="1041"/>
                  </a:lnTo>
                  <a:lnTo>
                    <a:pt x="3034" y="1033"/>
                  </a:lnTo>
                  <a:lnTo>
                    <a:pt x="3037" y="1026"/>
                  </a:lnTo>
                  <a:lnTo>
                    <a:pt x="3040" y="1019"/>
                  </a:lnTo>
                  <a:lnTo>
                    <a:pt x="3043" y="1012"/>
                  </a:lnTo>
                  <a:close/>
                  <a:moveTo>
                    <a:pt x="5013" y="1012"/>
                  </a:moveTo>
                  <a:lnTo>
                    <a:pt x="5017" y="1020"/>
                  </a:lnTo>
                  <a:lnTo>
                    <a:pt x="5019" y="1027"/>
                  </a:lnTo>
                  <a:lnTo>
                    <a:pt x="5022" y="1034"/>
                  </a:lnTo>
                  <a:lnTo>
                    <a:pt x="5025" y="1042"/>
                  </a:lnTo>
                  <a:lnTo>
                    <a:pt x="5028" y="1049"/>
                  </a:lnTo>
                  <a:lnTo>
                    <a:pt x="5031" y="1057"/>
                  </a:lnTo>
                  <a:lnTo>
                    <a:pt x="5033" y="1064"/>
                  </a:lnTo>
                  <a:lnTo>
                    <a:pt x="5036" y="1071"/>
                  </a:lnTo>
                  <a:lnTo>
                    <a:pt x="4990" y="1071"/>
                  </a:lnTo>
                  <a:lnTo>
                    <a:pt x="4991" y="1069"/>
                  </a:lnTo>
                  <a:lnTo>
                    <a:pt x="4993" y="1062"/>
                  </a:lnTo>
                  <a:lnTo>
                    <a:pt x="4996" y="1055"/>
                  </a:lnTo>
                  <a:lnTo>
                    <a:pt x="4999" y="1048"/>
                  </a:lnTo>
                  <a:lnTo>
                    <a:pt x="5002" y="1041"/>
                  </a:lnTo>
                  <a:lnTo>
                    <a:pt x="5004" y="1033"/>
                  </a:lnTo>
                  <a:lnTo>
                    <a:pt x="5007" y="1026"/>
                  </a:lnTo>
                  <a:lnTo>
                    <a:pt x="5011" y="1019"/>
                  </a:lnTo>
                  <a:lnTo>
                    <a:pt x="5013" y="10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7" name="Obdélník 6"/>
          <p:cNvSpPr/>
          <p:nvPr userDrawn="1"/>
        </p:nvSpPr>
        <p:spPr>
          <a:xfrm>
            <a:off x="1" y="3565319"/>
            <a:ext cx="12191998" cy="2571225"/>
          </a:xfrm>
          <a:prstGeom prst="rect">
            <a:avLst/>
          </a:prstGeom>
          <a:blipFill dpi="0" rotWithShape="1">
            <a:blip r:embed="rId2">
              <a:alphaModFix amt="9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3900" y="3932948"/>
            <a:ext cx="8705326" cy="101203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3900" y="4976535"/>
            <a:ext cx="8705326" cy="68603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</a:t>
            </a:r>
          </a:p>
        </p:txBody>
      </p:sp>
    </p:spTree>
    <p:extLst>
      <p:ext uri="{BB962C8B-B14F-4D97-AF65-F5344CB8AC3E}">
        <p14:creationId xmlns:p14="http://schemas.microsoft.com/office/powerpoint/2010/main" val="393243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hled k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644180"/>
            <a:ext cx="8788400" cy="985439"/>
          </a:xfrm>
        </p:spPr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0" hasCustomPrompt="1"/>
          </p:nvPr>
        </p:nvSpPr>
        <p:spPr>
          <a:xfrm>
            <a:off x="838200" y="3629619"/>
            <a:ext cx="8788400" cy="2148881"/>
          </a:xfrm>
        </p:spPr>
        <p:txBody>
          <a:bodyPr>
            <a:noAutofit/>
          </a:bodyPr>
          <a:lstStyle>
            <a:lvl1pPr marL="0" indent="0">
              <a:buNone/>
              <a:tabLst>
                <a:tab pos="6997700" algn="l"/>
              </a:tabLst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10908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/>
              <a:t>STEM/MARK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8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9154"/>
            <a:ext cx="6372000" cy="4872916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/>
              <a:t>STEM/MARK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7315200" y="1479068"/>
            <a:ext cx="4876800" cy="487410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7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 s komentář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315200" y="1479154"/>
            <a:ext cx="4038599" cy="487402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cs-CZ"/>
              <a:t>STEM/MARK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838200" y="1460500"/>
            <a:ext cx="6372000" cy="4892675"/>
          </a:xfrm>
        </p:spPr>
        <p:txBody>
          <a:bodyPr tIns="72000" bIns="1080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 b="4242"/>
          <a:stretch/>
        </p:blipFill>
        <p:spPr>
          <a:xfrm>
            <a:off x="233324" y="6243635"/>
            <a:ext cx="370716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233363" y="624363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 b="97583"/>
          <a:stretch/>
        </p:blipFill>
        <p:spPr>
          <a:xfrm>
            <a:off x="0" y="6745476"/>
            <a:ext cx="12191999" cy="112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81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zislaj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279900"/>
          </a:xfrm>
        </p:spPr>
        <p:txBody>
          <a:bodyPr tIns="0" bIns="1152000" anchor="ctr"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fotka</a:t>
            </a:r>
          </a:p>
        </p:txBody>
      </p:sp>
    </p:spTree>
    <p:extLst>
      <p:ext uri="{BB962C8B-B14F-4D97-AF65-F5344CB8AC3E}">
        <p14:creationId xmlns:p14="http://schemas.microsoft.com/office/powerpoint/2010/main" val="159682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slaj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29"/>
          <a:stretch/>
        </p:blipFill>
        <p:spPr>
          <a:xfrm>
            <a:off x="0" y="4286774"/>
            <a:ext cx="12192000" cy="2571226"/>
          </a:xfrm>
          <a:prstGeom prst="rect">
            <a:avLst/>
          </a:prstGeom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734" y="4514850"/>
            <a:ext cx="8596841" cy="100171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3617" y="5543552"/>
            <a:ext cx="8596841" cy="8540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7255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479154"/>
            <a:ext cx="10515600" cy="4874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785896" y="6356350"/>
            <a:ext cx="7911777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/>
              <a:t>STEM/MARK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991288" y="6350000"/>
            <a:ext cx="1362511" cy="2583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A7AA762-EA47-416E-9E23-A6910279B3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89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0" r:id="rId3"/>
    <p:sldLayoutId id="2147483650" r:id="rId4"/>
    <p:sldLayoutId id="2147483667" r:id="rId5"/>
    <p:sldLayoutId id="2147483671" r:id="rId6"/>
    <p:sldLayoutId id="2147483662" r:id="rId7"/>
    <p:sldLayoutId id="2147483651" r:id="rId8"/>
    <p:sldLayoutId id="2147483676" r:id="rId9"/>
    <p:sldLayoutId id="2147483652" r:id="rId10"/>
    <p:sldLayoutId id="2147483653" r:id="rId11"/>
    <p:sldLayoutId id="2147483672" r:id="rId12"/>
    <p:sldLayoutId id="2147483678" r:id="rId13"/>
    <p:sldLayoutId id="2147483654" r:id="rId14"/>
    <p:sldLayoutId id="2147483655" r:id="rId15"/>
    <p:sldLayoutId id="2147483666" r:id="rId16"/>
    <p:sldLayoutId id="2147483675" r:id="rId17"/>
    <p:sldLayoutId id="2147483677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indent="-268288" algn="just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3323348"/>
            <a:ext cx="8705326" cy="1012031"/>
          </a:xfrm>
        </p:spPr>
        <p:txBody>
          <a:bodyPr anchor="ctr">
            <a:normAutofit/>
          </a:bodyPr>
          <a:lstStyle/>
          <a:p>
            <a:r>
              <a:rPr lang="cs-CZ" b="1" dirty="0"/>
              <a:t>Zdravotnictví očima pacientů</a:t>
            </a:r>
            <a:endParaRPr lang="cs-CZ" sz="1800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975" y="4147860"/>
            <a:ext cx="8705326" cy="686034"/>
          </a:xfrm>
        </p:spPr>
        <p:txBody>
          <a:bodyPr/>
          <a:lstStyle/>
          <a:p>
            <a:r>
              <a:rPr lang="cs-CZ" dirty="0"/>
              <a:t>Závěrečná zpráva z kvantitativního výzkumu</a:t>
            </a:r>
            <a:endParaRPr lang="en-US" dirty="0"/>
          </a:p>
          <a:p>
            <a:r>
              <a:rPr lang="cs-CZ" dirty="0"/>
              <a:t>Jana Proboštová|  květen 2019</a:t>
            </a:r>
          </a:p>
        </p:txBody>
      </p:sp>
    </p:spTree>
    <p:extLst>
      <p:ext uri="{BB962C8B-B14F-4D97-AF65-F5344CB8AC3E}">
        <p14:creationId xmlns:p14="http://schemas.microsoft.com/office/powerpoint/2010/main" val="92094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rázek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/>
      </p:pic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33363" y="6243638"/>
            <a:ext cx="371475" cy="371475"/>
          </a:xfrm>
          <a:custGeom>
            <a:avLst/>
            <a:gdLst>
              <a:gd name="T0" fmla="*/ 234 w 234"/>
              <a:gd name="T1" fmla="*/ 234 h 234"/>
              <a:gd name="T2" fmla="*/ 0 w 234"/>
              <a:gd name="T3" fmla="*/ 0 h 234"/>
              <a:gd name="T4" fmla="*/ 173 w 234"/>
              <a:gd name="T5" fmla="*/ 27 h 234"/>
              <a:gd name="T6" fmla="*/ 163 w 234"/>
              <a:gd name="T7" fmla="*/ 33 h 234"/>
              <a:gd name="T8" fmla="*/ 153 w 234"/>
              <a:gd name="T9" fmla="*/ 40 h 234"/>
              <a:gd name="T10" fmla="*/ 143 w 234"/>
              <a:gd name="T11" fmla="*/ 47 h 234"/>
              <a:gd name="T12" fmla="*/ 134 w 234"/>
              <a:gd name="T13" fmla="*/ 56 h 234"/>
              <a:gd name="T14" fmla="*/ 126 w 234"/>
              <a:gd name="T15" fmla="*/ 65 h 234"/>
              <a:gd name="T16" fmla="*/ 120 w 234"/>
              <a:gd name="T17" fmla="*/ 75 h 234"/>
              <a:gd name="T18" fmla="*/ 114 w 234"/>
              <a:gd name="T19" fmla="*/ 87 h 234"/>
              <a:gd name="T20" fmla="*/ 110 w 234"/>
              <a:gd name="T21" fmla="*/ 98 h 234"/>
              <a:gd name="T22" fmla="*/ 102 w 234"/>
              <a:gd name="T23" fmla="*/ 120 h 234"/>
              <a:gd name="T24" fmla="*/ 96 w 234"/>
              <a:gd name="T25" fmla="*/ 137 h 234"/>
              <a:gd name="T26" fmla="*/ 92 w 234"/>
              <a:gd name="T27" fmla="*/ 145 h 234"/>
              <a:gd name="T28" fmla="*/ 88 w 234"/>
              <a:gd name="T29" fmla="*/ 152 h 234"/>
              <a:gd name="T30" fmla="*/ 84 w 234"/>
              <a:gd name="T31" fmla="*/ 158 h 234"/>
              <a:gd name="T32" fmla="*/ 79 w 234"/>
              <a:gd name="T33" fmla="*/ 164 h 234"/>
              <a:gd name="T34" fmla="*/ 74 w 234"/>
              <a:gd name="T35" fmla="*/ 168 h 234"/>
              <a:gd name="T36" fmla="*/ 64 w 234"/>
              <a:gd name="T37" fmla="*/ 176 h 234"/>
              <a:gd name="T38" fmla="*/ 52 w 234"/>
              <a:gd name="T39" fmla="*/ 183 h 234"/>
              <a:gd name="T40" fmla="*/ 38 w 234"/>
              <a:gd name="T41" fmla="*/ 190 h 234"/>
              <a:gd name="T42" fmla="*/ 25 w 234"/>
              <a:gd name="T43" fmla="*/ 194 h 234"/>
              <a:gd name="T44" fmla="*/ 185 w 234"/>
              <a:gd name="T45" fmla="*/ 21 h 234"/>
              <a:gd name="T46" fmla="*/ 49 w 234"/>
              <a:gd name="T47" fmla="*/ 209 h 234"/>
              <a:gd name="T48" fmla="*/ 62 w 234"/>
              <a:gd name="T49" fmla="*/ 203 h 234"/>
              <a:gd name="T50" fmla="*/ 75 w 234"/>
              <a:gd name="T51" fmla="*/ 196 h 234"/>
              <a:gd name="T52" fmla="*/ 87 w 234"/>
              <a:gd name="T53" fmla="*/ 187 h 234"/>
              <a:gd name="T54" fmla="*/ 97 w 234"/>
              <a:gd name="T55" fmla="*/ 177 h 234"/>
              <a:gd name="T56" fmla="*/ 102 w 234"/>
              <a:gd name="T57" fmla="*/ 172 h 234"/>
              <a:gd name="T58" fmla="*/ 107 w 234"/>
              <a:gd name="T59" fmla="*/ 165 h 234"/>
              <a:gd name="T60" fmla="*/ 111 w 234"/>
              <a:gd name="T61" fmla="*/ 156 h 234"/>
              <a:gd name="T62" fmla="*/ 116 w 234"/>
              <a:gd name="T63" fmla="*/ 147 h 234"/>
              <a:gd name="T64" fmla="*/ 123 w 234"/>
              <a:gd name="T65" fmla="*/ 128 h 234"/>
              <a:gd name="T66" fmla="*/ 130 w 234"/>
              <a:gd name="T67" fmla="*/ 108 h 234"/>
              <a:gd name="T68" fmla="*/ 134 w 234"/>
              <a:gd name="T69" fmla="*/ 97 h 234"/>
              <a:gd name="T70" fmla="*/ 139 w 234"/>
              <a:gd name="T71" fmla="*/ 88 h 234"/>
              <a:gd name="T72" fmla="*/ 144 w 234"/>
              <a:gd name="T73" fmla="*/ 79 h 234"/>
              <a:gd name="T74" fmla="*/ 150 w 234"/>
              <a:gd name="T75" fmla="*/ 72 h 234"/>
              <a:gd name="T76" fmla="*/ 156 w 234"/>
              <a:gd name="T77" fmla="*/ 66 h 234"/>
              <a:gd name="T78" fmla="*/ 167 w 234"/>
              <a:gd name="T79" fmla="*/ 58 h 234"/>
              <a:gd name="T80" fmla="*/ 180 w 234"/>
              <a:gd name="T81" fmla="*/ 49 h 234"/>
              <a:gd name="T82" fmla="*/ 193 w 234"/>
              <a:gd name="T83" fmla="*/ 43 h 234"/>
              <a:gd name="T84" fmla="*/ 207 w 234"/>
              <a:gd name="T85" fmla="*/ 36 h 234"/>
              <a:gd name="T86" fmla="*/ 40 w 234"/>
              <a:gd name="T87" fmla="*/ 21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4" h="234">
                <a:moveTo>
                  <a:pt x="0" y="0"/>
                </a:moveTo>
                <a:lnTo>
                  <a:pt x="0" y="234"/>
                </a:lnTo>
                <a:lnTo>
                  <a:pt x="234" y="234"/>
                </a:lnTo>
                <a:lnTo>
                  <a:pt x="234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85" y="21"/>
                </a:moveTo>
                <a:lnTo>
                  <a:pt x="179" y="24"/>
                </a:lnTo>
                <a:lnTo>
                  <a:pt x="173" y="27"/>
                </a:lnTo>
                <a:lnTo>
                  <a:pt x="170" y="29"/>
                </a:lnTo>
                <a:lnTo>
                  <a:pt x="166" y="31"/>
                </a:lnTo>
                <a:lnTo>
                  <a:pt x="163" y="33"/>
                </a:lnTo>
                <a:lnTo>
                  <a:pt x="160" y="35"/>
                </a:lnTo>
                <a:lnTo>
                  <a:pt x="157" y="37"/>
                </a:lnTo>
                <a:lnTo>
                  <a:pt x="153" y="40"/>
                </a:lnTo>
                <a:lnTo>
                  <a:pt x="150" y="42"/>
                </a:lnTo>
                <a:lnTo>
                  <a:pt x="147" y="45"/>
                </a:lnTo>
                <a:lnTo>
                  <a:pt x="143" y="47"/>
                </a:lnTo>
                <a:lnTo>
                  <a:pt x="140" y="50"/>
                </a:lnTo>
                <a:lnTo>
                  <a:pt x="137" y="53"/>
                </a:lnTo>
                <a:lnTo>
                  <a:pt x="134" y="56"/>
                </a:lnTo>
                <a:lnTo>
                  <a:pt x="131" y="59"/>
                </a:lnTo>
                <a:lnTo>
                  <a:pt x="129" y="62"/>
                </a:lnTo>
                <a:lnTo>
                  <a:pt x="126" y="65"/>
                </a:lnTo>
                <a:lnTo>
                  <a:pt x="124" y="68"/>
                </a:lnTo>
                <a:lnTo>
                  <a:pt x="122" y="72"/>
                </a:lnTo>
                <a:lnTo>
                  <a:pt x="120" y="75"/>
                </a:lnTo>
                <a:lnTo>
                  <a:pt x="118" y="79"/>
                </a:lnTo>
                <a:lnTo>
                  <a:pt x="116" y="83"/>
                </a:lnTo>
                <a:lnTo>
                  <a:pt x="114" y="87"/>
                </a:lnTo>
                <a:lnTo>
                  <a:pt x="113" y="90"/>
                </a:lnTo>
                <a:lnTo>
                  <a:pt x="111" y="94"/>
                </a:lnTo>
                <a:lnTo>
                  <a:pt x="110" y="98"/>
                </a:lnTo>
                <a:lnTo>
                  <a:pt x="107" y="106"/>
                </a:lnTo>
                <a:lnTo>
                  <a:pt x="104" y="114"/>
                </a:lnTo>
                <a:lnTo>
                  <a:pt x="102" y="120"/>
                </a:lnTo>
                <a:lnTo>
                  <a:pt x="100" y="126"/>
                </a:lnTo>
                <a:lnTo>
                  <a:pt x="98" y="132"/>
                </a:lnTo>
                <a:lnTo>
                  <a:pt x="96" y="137"/>
                </a:lnTo>
                <a:lnTo>
                  <a:pt x="94" y="140"/>
                </a:lnTo>
                <a:lnTo>
                  <a:pt x="93" y="143"/>
                </a:lnTo>
                <a:lnTo>
                  <a:pt x="92" y="145"/>
                </a:lnTo>
                <a:lnTo>
                  <a:pt x="91" y="148"/>
                </a:lnTo>
                <a:lnTo>
                  <a:pt x="89" y="150"/>
                </a:lnTo>
                <a:lnTo>
                  <a:pt x="88" y="152"/>
                </a:lnTo>
                <a:lnTo>
                  <a:pt x="87" y="154"/>
                </a:lnTo>
                <a:lnTo>
                  <a:pt x="85" y="156"/>
                </a:lnTo>
                <a:lnTo>
                  <a:pt x="84" y="158"/>
                </a:lnTo>
                <a:lnTo>
                  <a:pt x="82" y="160"/>
                </a:lnTo>
                <a:lnTo>
                  <a:pt x="81" y="162"/>
                </a:lnTo>
                <a:lnTo>
                  <a:pt x="79" y="164"/>
                </a:lnTo>
                <a:lnTo>
                  <a:pt x="77" y="165"/>
                </a:lnTo>
                <a:lnTo>
                  <a:pt x="76" y="167"/>
                </a:lnTo>
                <a:lnTo>
                  <a:pt x="74" y="168"/>
                </a:lnTo>
                <a:lnTo>
                  <a:pt x="72" y="170"/>
                </a:lnTo>
                <a:lnTo>
                  <a:pt x="68" y="173"/>
                </a:lnTo>
                <a:lnTo>
                  <a:pt x="64" y="176"/>
                </a:lnTo>
                <a:lnTo>
                  <a:pt x="60" y="179"/>
                </a:lnTo>
                <a:lnTo>
                  <a:pt x="56" y="181"/>
                </a:lnTo>
                <a:lnTo>
                  <a:pt x="52" y="183"/>
                </a:lnTo>
                <a:lnTo>
                  <a:pt x="47" y="186"/>
                </a:lnTo>
                <a:lnTo>
                  <a:pt x="43" y="188"/>
                </a:lnTo>
                <a:lnTo>
                  <a:pt x="38" y="190"/>
                </a:lnTo>
                <a:lnTo>
                  <a:pt x="34" y="191"/>
                </a:lnTo>
                <a:lnTo>
                  <a:pt x="30" y="193"/>
                </a:lnTo>
                <a:lnTo>
                  <a:pt x="25" y="194"/>
                </a:lnTo>
                <a:lnTo>
                  <a:pt x="21" y="196"/>
                </a:lnTo>
                <a:lnTo>
                  <a:pt x="21" y="21"/>
                </a:lnTo>
                <a:lnTo>
                  <a:pt x="185" y="21"/>
                </a:lnTo>
                <a:lnTo>
                  <a:pt x="40" y="213"/>
                </a:lnTo>
                <a:lnTo>
                  <a:pt x="45" y="211"/>
                </a:lnTo>
                <a:lnTo>
                  <a:pt x="49" y="209"/>
                </a:lnTo>
                <a:lnTo>
                  <a:pt x="53" y="207"/>
                </a:lnTo>
                <a:lnTo>
                  <a:pt x="58" y="205"/>
                </a:lnTo>
                <a:lnTo>
                  <a:pt x="62" y="203"/>
                </a:lnTo>
                <a:lnTo>
                  <a:pt x="66" y="201"/>
                </a:lnTo>
                <a:lnTo>
                  <a:pt x="71" y="198"/>
                </a:lnTo>
                <a:lnTo>
                  <a:pt x="75" y="196"/>
                </a:lnTo>
                <a:lnTo>
                  <a:pt x="79" y="193"/>
                </a:lnTo>
                <a:lnTo>
                  <a:pt x="83" y="190"/>
                </a:lnTo>
                <a:lnTo>
                  <a:pt x="87" y="187"/>
                </a:lnTo>
                <a:lnTo>
                  <a:pt x="90" y="184"/>
                </a:lnTo>
                <a:lnTo>
                  <a:pt x="94" y="181"/>
                </a:lnTo>
                <a:lnTo>
                  <a:pt x="97" y="177"/>
                </a:lnTo>
                <a:lnTo>
                  <a:pt x="99" y="176"/>
                </a:lnTo>
                <a:lnTo>
                  <a:pt x="100" y="174"/>
                </a:lnTo>
                <a:lnTo>
                  <a:pt x="102" y="172"/>
                </a:lnTo>
                <a:lnTo>
                  <a:pt x="103" y="170"/>
                </a:lnTo>
                <a:lnTo>
                  <a:pt x="105" y="167"/>
                </a:lnTo>
                <a:lnTo>
                  <a:pt x="107" y="165"/>
                </a:lnTo>
                <a:lnTo>
                  <a:pt x="108" y="162"/>
                </a:lnTo>
                <a:lnTo>
                  <a:pt x="110" y="159"/>
                </a:lnTo>
                <a:lnTo>
                  <a:pt x="111" y="156"/>
                </a:lnTo>
                <a:lnTo>
                  <a:pt x="113" y="153"/>
                </a:lnTo>
                <a:lnTo>
                  <a:pt x="114" y="150"/>
                </a:lnTo>
                <a:lnTo>
                  <a:pt x="116" y="147"/>
                </a:lnTo>
                <a:lnTo>
                  <a:pt x="118" y="141"/>
                </a:lnTo>
                <a:lnTo>
                  <a:pt x="121" y="134"/>
                </a:lnTo>
                <a:lnTo>
                  <a:pt x="123" y="128"/>
                </a:lnTo>
                <a:lnTo>
                  <a:pt x="125" y="122"/>
                </a:lnTo>
                <a:lnTo>
                  <a:pt x="128" y="115"/>
                </a:lnTo>
                <a:lnTo>
                  <a:pt x="130" y="108"/>
                </a:lnTo>
                <a:lnTo>
                  <a:pt x="132" y="104"/>
                </a:lnTo>
                <a:lnTo>
                  <a:pt x="133" y="101"/>
                </a:lnTo>
                <a:lnTo>
                  <a:pt x="134" y="97"/>
                </a:lnTo>
                <a:lnTo>
                  <a:pt x="136" y="94"/>
                </a:lnTo>
                <a:lnTo>
                  <a:pt x="137" y="91"/>
                </a:lnTo>
                <a:lnTo>
                  <a:pt x="139" y="88"/>
                </a:lnTo>
                <a:lnTo>
                  <a:pt x="141" y="85"/>
                </a:lnTo>
                <a:lnTo>
                  <a:pt x="142" y="82"/>
                </a:lnTo>
                <a:lnTo>
                  <a:pt x="144" y="79"/>
                </a:lnTo>
                <a:lnTo>
                  <a:pt x="146" y="76"/>
                </a:lnTo>
                <a:lnTo>
                  <a:pt x="148" y="74"/>
                </a:lnTo>
                <a:lnTo>
                  <a:pt x="150" y="72"/>
                </a:lnTo>
                <a:lnTo>
                  <a:pt x="152" y="70"/>
                </a:lnTo>
                <a:lnTo>
                  <a:pt x="154" y="68"/>
                </a:lnTo>
                <a:lnTo>
                  <a:pt x="156" y="66"/>
                </a:lnTo>
                <a:lnTo>
                  <a:pt x="158" y="64"/>
                </a:lnTo>
                <a:lnTo>
                  <a:pt x="162" y="61"/>
                </a:lnTo>
                <a:lnTo>
                  <a:pt x="167" y="58"/>
                </a:lnTo>
                <a:lnTo>
                  <a:pt x="171" y="55"/>
                </a:lnTo>
                <a:lnTo>
                  <a:pt x="176" y="52"/>
                </a:lnTo>
                <a:lnTo>
                  <a:pt x="180" y="49"/>
                </a:lnTo>
                <a:lnTo>
                  <a:pt x="184" y="47"/>
                </a:lnTo>
                <a:lnTo>
                  <a:pt x="189" y="45"/>
                </a:lnTo>
                <a:lnTo>
                  <a:pt x="193" y="43"/>
                </a:lnTo>
                <a:lnTo>
                  <a:pt x="197" y="41"/>
                </a:lnTo>
                <a:lnTo>
                  <a:pt x="200" y="39"/>
                </a:lnTo>
                <a:lnTo>
                  <a:pt x="207" y="36"/>
                </a:lnTo>
                <a:lnTo>
                  <a:pt x="213" y="34"/>
                </a:lnTo>
                <a:lnTo>
                  <a:pt x="213" y="213"/>
                </a:lnTo>
                <a:lnTo>
                  <a:pt x="40" y="213"/>
                </a:lnTo>
                <a:lnTo>
                  <a:pt x="185" y="21"/>
                </a:lnTo>
                <a:lnTo>
                  <a:pt x="185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676275" y="3136901"/>
            <a:ext cx="10515600" cy="985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203200" algn="ctr" rotWithShape="0">
                    <a:prstClr val="black">
                      <a:alpha val="37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/>
              <a:t>Nemocniční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22148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 nemocnici lidé volí ve své spádové oblasti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11</a:t>
            </a:fld>
            <a:endParaRPr lang="cs-CZ"/>
          </a:p>
        </p:txBody>
      </p:sp>
      <p:graphicFrame>
        <p:nvGraphicFramePr>
          <p:cNvPr id="6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564622143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304600"/>
              </p:ext>
            </p:extLst>
          </p:nvPr>
        </p:nvGraphicFramePr>
        <p:xfrm>
          <a:off x="7258050" y="2686050"/>
          <a:ext cx="417195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952500" y="1352550"/>
            <a:ext cx="1031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Pokud už si vyberou nemocnici vzdálenější, je to obvykle kvůli kvalitnější lékařské péči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Lidé z malých obcí (&lt;5 tis. obyv.) navštěvují vzdálené nemocnice častěji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839075" y="2352675"/>
            <a:ext cx="308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cs-CZ" sz="1400" b="1" dirty="0"/>
              <a:t>Proč vzdálenější nemocnice?</a:t>
            </a:r>
          </a:p>
        </p:txBody>
      </p:sp>
    </p:spTree>
    <p:extLst>
      <p:ext uri="{BB962C8B-B14F-4D97-AF65-F5344CB8AC3E}">
        <p14:creationId xmlns:p14="http://schemas.microsoft.com/office/powerpoint/2010/main" val="743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658475" cy="985439"/>
          </a:xfrm>
        </p:spPr>
        <p:txBody>
          <a:bodyPr>
            <a:noAutofit/>
          </a:bodyPr>
          <a:lstStyle/>
          <a:p>
            <a:r>
              <a:rPr lang="cs-CZ" sz="3900" dirty="0"/>
              <a:t>Za kvalitní zdravotní péčí by cestovalo 9 lidí z 10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 rostoucím věkem ochota cestovat klesá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Téměř </a:t>
            </a:r>
            <a:r>
              <a:rPr lang="cs-CZ" b="1" dirty="0"/>
              <a:t>dvě pětiny lidí </a:t>
            </a:r>
            <a:r>
              <a:rPr lang="cs-CZ" dirty="0"/>
              <a:t>by na cestě </a:t>
            </a:r>
            <a:br>
              <a:rPr lang="cs-CZ" dirty="0"/>
            </a:br>
            <a:r>
              <a:rPr lang="cs-CZ" dirty="0"/>
              <a:t>za kvalitnější zdravotní péčí strávily</a:t>
            </a:r>
            <a:r>
              <a:rPr lang="cs-CZ" b="1" dirty="0"/>
              <a:t> klidně více než tři hodiny</a:t>
            </a:r>
            <a:r>
              <a:rPr lang="cs-CZ" dirty="0"/>
              <a:t>, častěji muži a mladí lidé do 30 let. Pro lidi bez maturity by častěji byla akceptovatelná maximálně hodina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12</a:t>
            </a:fld>
            <a:endParaRPr lang="cs-CZ"/>
          </a:p>
        </p:txBody>
      </p:sp>
      <p:graphicFrame>
        <p:nvGraphicFramePr>
          <p:cNvPr id="6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248259276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98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25150" cy="985439"/>
          </a:xfrm>
        </p:spPr>
        <p:txBody>
          <a:bodyPr>
            <a:normAutofit/>
          </a:bodyPr>
          <a:lstStyle/>
          <a:p>
            <a:r>
              <a:rPr lang="cs-CZ" dirty="0"/>
              <a:t>Nemocnice u nás fungují na dvojku</a:t>
            </a:r>
            <a:endParaRPr lang="cs-CZ" sz="2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13</a:t>
            </a:fld>
            <a:endParaRPr lang="cs-CZ"/>
          </a:p>
        </p:txBody>
      </p:sp>
      <p:graphicFrame>
        <p:nvGraphicFramePr>
          <p:cNvPr id="6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068951669"/>
              </p:ext>
            </p:extLst>
          </p:nvPr>
        </p:nvGraphicFramePr>
        <p:xfrm>
          <a:off x="838201" y="1460500"/>
          <a:ext cx="5353050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91175" y="1466849"/>
            <a:ext cx="133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cs-CZ" sz="1400" b="1" dirty="0"/>
              <a:t>Známka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895975" y="189547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cs-CZ" sz="2400" b="1" dirty="0">
                <a:solidFill>
                  <a:schemeClr val="accent2"/>
                </a:solidFill>
              </a:rPr>
              <a:t>2-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834062" y="2947095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cs-CZ" sz="24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834062" y="3995440"/>
            <a:ext cx="57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cs-CZ" sz="2400" b="1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86449" y="4986157"/>
            <a:ext cx="69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cs-CZ" sz="2400" b="1" dirty="0">
                <a:solidFill>
                  <a:srgbClr val="00B050"/>
                </a:solidFill>
              </a:rPr>
              <a:t>2+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410450" y="1620737"/>
            <a:ext cx="39719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Polovina lidí v posledním roce zažila hospitalizaci, buď svou vlastní, nebo někoho blízkého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1400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Nejčastěji byli lidé nebo jejich známí hospitalizováni v městské nemocnici </a:t>
            </a:r>
            <a:br>
              <a:rPr lang="cs-CZ" sz="1400" dirty="0"/>
            </a:br>
            <a:r>
              <a:rPr lang="cs-CZ" sz="1400" dirty="0"/>
              <a:t>(častěji v regionu Čech) a fakultní nemocnici (lidé z velkoměst)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1400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1400" b="1" dirty="0"/>
              <a:t>Průběh hospitalizace je v průměru hodnocen dvojkou. </a:t>
            </a:r>
            <a:r>
              <a:rPr lang="cs-CZ" sz="1400" dirty="0"/>
              <a:t>Nejlépe hodnocené jsou soukromé nemocnice. Naopak nemocnice městské jsou na tom nejhůře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cs-CZ" sz="1400" dirty="0"/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S rostoucím věkem je hodnocení pozitivnější</a:t>
            </a:r>
          </a:p>
        </p:txBody>
      </p:sp>
    </p:spTree>
    <p:extLst>
      <p:ext uri="{BB962C8B-B14F-4D97-AF65-F5344CB8AC3E}">
        <p14:creationId xmlns:p14="http://schemas.microsoft.com/office/powerpoint/2010/main" val="34744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Největším problémem je dlouhá čekací doba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prvním místě ji jako problém českých nemocnic uvedla čtvrtina lidí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Podobný podíl dotázaných uvedl jako nejpalčivější problém nedostatek nemocničního personálu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Naopak lidé mají pocit, že nemocnice poskytují pacientům po propuštění dostatek informací a jsou po celé ČR dobře dostupné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6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455238093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Přímá spojnice se šipkou 7"/>
          <p:cNvCxnSpPr/>
          <p:nvPr/>
        </p:nvCxnSpPr>
        <p:spPr>
          <a:xfrm flipH="1">
            <a:off x="2828925" y="5157789"/>
            <a:ext cx="1524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743200" y="5257800"/>
            <a:ext cx="1609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100" b="1" dirty="0"/>
              <a:t>1=nezávažnější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181599" y="5257800"/>
            <a:ext cx="1609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100" b="1" dirty="0"/>
              <a:t>5=nejméně závažný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5019675" y="5143501"/>
            <a:ext cx="154305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1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Jana Proboštová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+420 777 879 202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probostova@stemmark.cz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15975" y="371475"/>
            <a:ext cx="10504488" cy="12055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Realizátor výzkumu</a:t>
            </a:r>
          </a:p>
        </p:txBody>
      </p:sp>
    </p:spTree>
    <p:extLst>
      <p:ext uri="{BB962C8B-B14F-4D97-AF65-F5344CB8AC3E}">
        <p14:creationId xmlns:p14="http://schemas.microsoft.com/office/powerpoint/2010/main" val="29090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zjištění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09775" y="1479154"/>
            <a:ext cx="9144000" cy="4874021"/>
          </a:xfrm>
        </p:spPr>
        <p:txBody>
          <a:bodyPr/>
          <a:lstStyle/>
          <a:p>
            <a:r>
              <a:rPr lang="cs-CZ" b="1" dirty="0"/>
              <a:t>Ke</a:t>
            </a:r>
            <a:r>
              <a:rPr lang="cs-CZ" dirty="0"/>
              <a:t> </a:t>
            </a:r>
            <a:r>
              <a:rPr lang="cs-CZ" b="1" dirty="0"/>
              <a:t>zdravotnictví v ČR </a:t>
            </a:r>
            <a:r>
              <a:rPr lang="cs-CZ" dirty="0"/>
              <a:t>zaujímají Češi obecně </a:t>
            </a:r>
            <a:r>
              <a:rPr lang="cs-CZ" b="1" dirty="0"/>
              <a:t>pozitivní až neutrální postoj</a:t>
            </a:r>
            <a:r>
              <a:rPr lang="cs-CZ" dirty="0"/>
              <a:t>. Lidé se cítí být lékaři jak dostatečně léčeni, tak i informováni. V českém zdravotnictví podle nich </a:t>
            </a:r>
            <a:r>
              <a:rPr lang="cs-CZ" b="1" dirty="0"/>
              <a:t>ale chybí peníze</a:t>
            </a:r>
            <a:r>
              <a:rPr lang="cs-CZ" dirty="0"/>
              <a:t> a například tzv. moderní biologická léčba není dostupná pro všechny</a:t>
            </a:r>
          </a:p>
          <a:p>
            <a:pPr>
              <a:spcBef>
                <a:spcPts val="3000"/>
              </a:spcBef>
            </a:pPr>
            <a:r>
              <a:rPr lang="cs-CZ" b="1" dirty="0"/>
              <a:t>Nemocnice</a:t>
            </a:r>
            <a:r>
              <a:rPr lang="cs-CZ" dirty="0"/>
              <a:t> u nás fungují „na dvojku“, alespoň pokud jde o hospitalizaci. Jejich </a:t>
            </a:r>
            <a:r>
              <a:rPr lang="cs-CZ" b="1" dirty="0"/>
              <a:t>největším problémem jsou dlouhé čekací lhůty a nedostatek personálu</a:t>
            </a:r>
            <a:r>
              <a:rPr lang="cs-CZ" dirty="0"/>
              <a:t>. Naopak dostupnost nemocnic jako taková je hodnocena pozitivně, stejně tak profesionalita lékařů a komunikace s nimi</a:t>
            </a:r>
          </a:p>
          <a:p>
            <a:pPr>
              <a:spcBef>
                <a:spcPts val="3000"/>
              </a:spcBef>
            </a:pPr>
            <a:r>
              <a:rPr lang="cs-CZ" b="1" dirty="0"/>
              <a:t>Cestování za lékařskou péčí není trendem</a:t>
            </a:r>
            <a:r>
              <a:rPr lang="cs-CZ" dirty="0"/>
              <a:t>, lidé volí jak lékaře, tak nemocniční zařízení s ohledem na blízkost </a:t>
            </a:r>
            <a:br>
              <a:rPr lang="cs-CZ" dirty="0"/>
            </a:br>
            <a:r>
              <a:rPr lang="cs-CZ" dirty="0"/>
              <a:t>k jejich bydlišti. Nicméně v případě potřeby </a:t>
            </a:r>
            <a:r>
              <a:rPr lang="cs-CZ" i="1" dirty="0"/>
              <a:t>kvalitní lékařské péče </a:t>
            </a:r>
            <a:r>
              <a:rPr lang="cs-CZ" dirty="0"/>
              <a:t>je většina lidí ochotná ujet i delší vzdálenost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2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18" y="3600449"/>
            <a:ext cx="495301" cy="49530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61" y="1561794"/>
            <a:ext cx="472458" cy="47245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2" y="2584965"/>
            <a:ext cx="585636" cy="58563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276350" y="2813915"/>
            <a:ext cx="4596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</a:pPr>
            <a:r>
              <a:rPr lang="cs-CZ" sz="1050" b="1" dirty="0">
                <a:solidFill>
                  <a:schemeClr val="accent1"/>
                </a:solidFill>
              </a:rPr>
              <a:t>2</a:t>
            </a:r>
            <a:endParaRPr lang="cs-CZ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96"/>
          <a:stretch/>
        </p:blipFill>
        <p:spPr>
          <a:xfrm>
            <a:off x="6877051" y="0"/>
            <a:ext cx="5314950" cy="6781800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200" b="1" dirty="0"/>
              <a:t>Cíl výzkumu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Zjistit preference lidí ohledně nemocničního zařízení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Zjistit názory na zdravotnictví v ČR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200" b="1" dirty="0"/>
              <a:t>Cílová skupina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Věk 18+ let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Reprezentativně dle pohlaví, věku, vzdělání, regionu, velikosti místa bydliště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1200" b="1" dirty="0"/>
              <a:t>Detaily terénního šetření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Metodika: CAWI dotazování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Počet realizovaných rozhovorů: 1002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Termín sběru dat: 16. 4. - 24. 4. 2019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Výběr: kvótní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cs-CZ" sz="1200" dirty="0"/>
              <a:t>Data: nevážená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1156668"/>
              </p:ext>
            </p:extLst>
          </p:nvPr>
        </p:nvGraphicFramePr>
        <p:xfrm>
          <a:off x="7229474" y="657225"/>
          <a:ext cx="4810126" cy="5718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Parametry výzkumu</a:t>
            </a: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7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Zdravotní stav a životní úroveň</a:t>
            </a:r>
            <a:endParaRPr lang="cs-CZ" sz="3600" dirty="0"/>
          </a:p>
        </p:txBody>
      </p:sp>
      <p:graphicFrame>
        <p:nvGraphicFramePr>
          <p:cNvPr id="6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639946"/>
              </p:ext>
            </p:extLst>
          </p:nvPr>
        </p:nvGraphicFramePr>
        <p:xfrm>
          <a:off x="666751" y="2179142"/>
          <a:ext cx="5181599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1419224" y="1871365"/>
            <a:ext cx="393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cs-CZ" sz="1400" b="1" dirty="0"/>
              <a:t>Zdravotní stav</a:t>
            </a:r>
          </a:p>
        </p:txBody>
      </p:sp>
      <p:graphicFrame>
        <p:nvGraphicFramePr>
          <p:cNvPr id="8" name="Zástupný symbol pro 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166146"/>
              </p:ext>
            </p:extLst>
          </p:nvPr>
        </p:nvGraphicFramePr>
        <p:xfrm>
          <a:off x="6134101" y="2177059"/>
          <a:ext cx="5172074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086599" y="1871365"/>
            <a:ext cx="3933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2"/>
              </a:buClr>
            </a:pPr>
            <a:r>
              <a:rPr lang="cs-CZ" sz="1400" b="1" dirty="0"/>
              <a:t>Životní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847726" y="1351059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Většina lidí považuje své zdraví za dobré, životní úroveň je spíše průměrná</a:t>
            </a:r>
          </a:p>
        </p:txBody>
      </p:sp>
    </p:spTree>
    <p:extLst>
      <p:ext uri="{BB962C8B-B14F-4D97-AF65-F5344CB8AC3E}">
        <p14:creationId xmlns:p14="http://schemas.microsoft.com/office/powerpoint/2010/main" val="11508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rázek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>
            <a:fillRect/>
          </a:stretch>
        </p:blipFill>
        <p:spPr/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6275" y="3136901"/>
            <a:ext cx="10515600" cy="9854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cs-CZ" b="1" dirty="0"/>
              <a:t>Zdravotní péče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233363" y="6243638"/>
            <a:ext cx="371475" cy="371475"/>
          </a:xfrm>
          <a:custGeom>
            <a:avLst/>
            <a:gdLst>
              <a:gd name="T0" fmla="*/ 234 w 234"/>
              <a:gd name="T1" fmla="*/ 234 h 234"/>
              <a:gd name="T2" fmla="*/ 0 w 234"/>
              <a:gd name="T3" fmla="*/ 0 h 234"/>
              <a:gd name="T4" fmla="*/ 173 w 234"/>
              <a:gd name="T5" fmla="*/ 27 h 234"/>
              <a:gd name="T6" fmla="*/ 163 w 234"/>
              <a:gd name="T7" fmla="*/ 33 h 234"/>
              <a:gd name="T8" fmla="*/ 153 w 234"/>
              <a:gd name="T9" fmla="*/ 40 h 234"/>
              <a:gd name="T10" fmla="*/ 143 w 234"/>
              <a:gd name="T11" fmla="*/ 47 h 234"/>
              <a:gd name="T12" fmla="*/ 134 w 234"/>
              <a:gd name="T13" fmla="*/ 56 h 234"/>
              <a:gd name="T14" fmla="*/ 126 w 234"/>
              <a:gd name="T15" fmla="*/ 65 h 234"/>
              <a:gd name="T16" fmla="*/ 120 w 234"/>
              <a:gd name="T17" fmla="*/ 75 h 234"/>
              <a:gd name="T18" fmla="*/ 114 w 234"/>
              <a:gd name="T19" fmla="*/ 87 h 234"/>
              <a:gd name="T20" fmla="*/ 110 w 234"/>
              <a:gd name="T21" fmla="*/ 98 h 234"/>
              <a:gd name="T22" fmla="*/ 102 w 234"/>
              <a:gd name="T23" fmla="*/ 120 h 234"/>
              <a:gd name="T24" fmla="*/ 96 w 234"/>
              <a:gd name="T25" fmla="*/ 137 h 234"/>
              <a:gd name="T26" fmla="*/ 92 w 234"/>
              <a:gd name="T27" fmla="*/ 145 h 234"/>
              <a:gd name="T28" fmla="*/ 88 w 234"/>
              <a:gd name="T29" fmla="*/ 152 h 234"/>
              <a:gd name="T30" fmla="*/ 84 w 234"/>
              <a:gd name="T31" fmla="*/ 158 h 234"/>
              <a:gd name="T32" fmla="*/ 79 w 234"/>
              <a:gd name="T33" fmla="*/ 164 h 234"/>
              <a:gd name="T34" fmla="*/ 74 w 234"/>
              <a:gd name="T35" fmla="*/ 168 h 234"/>
              <a:gd name="T36" fmla="*/ 64 w 234"/>
              <a:gd name="T37" fmla="*/ 176 h 234"/>
              <a:gd name="T38" fmla="*/ 52 w 234"/>
              <a:gd name="T39" fmla="*/ 183 h 234"/>
              <a:gd name="T40" fmla="*/ 38 w 234"/>
              <a:gd name="T41" fmla="*/ 190 h 234"/>
              <a:gd name="T42" fmla="*/ 25 w 234"/>
              <a:gd name="T43" fmla="*/ 194 h 234"/>
              <a:gd name="T44" fmla="*/ 185 w 234"/>
              <a:gd name="T45" fmla="*/ 21 h 234"/>
              <a:gd name="T46" fmla="*/ 49 w 234"/>
              <a:gd name="T47" fmla="*/ 209 h 234"/>
              <a:gd name="T48" fmla="*/ 62 w 234"/>
              <a:gd name="T49" fmla="*/ 203 h 234"/>
              <a:gd name="T50" fmla="*/ 75 w 234"/>
              <a:gd name="T51" fmla="*/ 196 h 234"/>
              <a:gd name="T52" fmla="*/ 87 w 234"/>
              <a:gd name="T53" fmla="*/ 187 h 234"/>
              <a:gd name="T54" fmla="*/ 97 w 234"/>
              <a:gd name="T55" fmla="*/ 177 h 234"/>
              <a:gd name="T56" fmla="*/ 102 w 234"/>
              <a:gd name="T57" fmla="*/ 172 h 234"/>
              <a:gd name="T58" fmla="*/ 107 w 234"/>
              <a:gd name="T59" fmla="*/ 165 h 234"/>
              <a:gd name="T60" fmla="*/ 111 w 234"/>
              <a:gd name="T61" fmla="*/ 156 h 234"/>
              <a:gd name="T62" fmla="*/ 116 w 234"/>
              <a:gd name="T63" fmla="*/ 147 h 234"/>
              <a:gd name="T64" fmla="*/ 123 w 234"/>
              <a:gd name="T65" fmla="*/ 128 h 234"/>
              <a:gd name="T66" fmla="*/ 130 w 234"/>
              <a:gd name="T67" fmla="*/ 108 h 234"/>
              <a:gd name="T68" fmla="*/ 134 w 234"/>
              <a:gd name="T69" fmla="*/ 97 h 234"/>
              <a:gd name="T70" fmla="*/ 139 w 234"/>
              <a:gd name="T71" fmla="*/ 88 h 234"/>
              <a:gd name="T72" fmla="*/ 144 w 234"/>
              <a:gd name="T73" fmla="*/ 79 h 234"/>
              <a:gd name="T74" fmla="*/ 150 w 234"/>
              <a:gd name="T75" fmla="*/ 72 h 234"/>
              <a:gd name="T76" fmla="*/ 156 w 234"/>
              <a:gd name="T77" fmla="*/ 66 h 234"/>
              <a:gd name="T78" fmla="*/ 167 w 234"/>
              <a:gd name="T79" fmla="*/ 58 h 234"/>
              <a:gd name="T80" fmla="*/ 180 w 234"/>
              <a:gd name="T81" fmla="*/ 49 h 234"/>
              <a:gd name="T82" fmla="*/ 193 w 234"/>
              <a:gd name="T83" fmla="*/ 43 h 234"/>
              <a:gd name="T84" fmla="*/ 207 w 234"/>
              <a:gd name="T85" fmla="*/ 36 h 234"/>
              <a:gd name="T86" fmla="*/ 40 w 234"/>
              <a:gd name="T87" fmla="*/ 21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4" h="234">
                <a:moveTo>
                  <a:pt x="0" y="0"/>
                </a:moveTo>
                <a:lnTo>
                  <a:pt x="0" y="234"/>
                </a:lnTo>
                <a:lnTo>
                  <a:pt x="234" y="234"/>
                </a:lnTo>
                <a:lnTo>
                  <a:pt x="234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85" y="21"/>
                </a:moveTo>
                <a:lnTo>
                  <a:pt x="179" y="24"/>
                </a:lnTo>
                <a:lnTo>
                  <a:pt x="173" y="27"/>
                </a:lnTo>
                <a:lnTo>
                  <a:pt x="170" y="29"/>
                </a:lnTo>
                <a:lnTo>
                  <a:pt x="166" y="31"/>
                </a:lnTo>
                <a:lnTo>
                  <a:pt x="163" y="33"/>
                </a:lnTo>
                <a:lnTo>
                  <a:pt x="160" y="35"/>
                </a:lnTo>
                <a:lnTo>
                  <a:pt x="157" y="37"/>
                </a:lnTo>
                <a:lnTo>
                  <a:pt x="153" y="40"/>
                </a:lnTo>
                <a:lnTo>
                  <a:pt x="150" y="42"/>
                </a:lnTo>
                <a:lnTo>
                  <a:pt x="147" y="45"/>
                </a:lnTo>
                <a:lnTo>
                  <a:pt x="143" y="47"/>
                </a:lnTo>
                <a:lnTo>
                  <a:pt x="140" y="50"/>
                </a:lnTo>
                <a:lnTo>
                  <a:pt x="137" y="53"/>
                </a:lnTo>
                <a:lnTo>
                  <a:pt x="134" y="56"/>
                </a:lnTo>
                <a:lnTo>
                  <a:pt x="131" y="59"/>
                </a:lnTo>
                <a:lnTo>
                  <a:pt x="129" y="62"/>
                </a:lnTo>
                <a:lnTo>
                  <a:pt x="126" y="65"/>
                </a:lnTo>
                <a:lnTo>
                  <a:pt x="124" y="68"/>
                </a:lnTo>
                <a:lnTo>
                  <a:pt x="122" y="72"/>
                </a:lnTo>
                <a:lnTo>
                  <a:pt x="120" y="75"/>
                </a:lnTo>
                <a:lnTo>
                  <a:pt x="118" y="79"/>
                </a:lnTo>
                <a:lnTo>
                  <a:pt x="116" y="83"/>
                </a:lnTo>
                <a:lnTo>
                  <a:pt x="114" y="87"/>
                </a:lnTo>
                <a:lnTo>
                  <a:pt x="113" y="90"/>
                </a:lnTo>
                <a:lnTo>
                  <a:pt x="111" y="94"/>
                </a:lnTo>
                <a:lnTo>
                  <a:pt x="110" y="98"/>
                </a:lnTo>
                <a:lnTo>
                  <a:pt x="107" y="106"/>
                </a:lnTo>
                <a:lnTo>
                  <a:pt x="104" y="114"/>
                </a:lnTo>
                <a:lnTo>
                  <a:pt x="102" y="120"/>
                </a:lnTo>
                <a:lnTo>
                  <a:pt x="100" y="126"/>
                </a:lnTo>
                <a:lnTo>
                  <a:pt x="98" y="132"/>
                </a:lnTo>
                <a:lnTo>
                  <a:pt x="96" y="137"/>
                </a:lnTo>
                <a:lnTo>
                  <a:pt x="94" y="140"/>
                </a:lnTo>
                <a:lnTo>
                  <a:pt x="93" y="143"/>
                </a:lnTo>
                <a:lnTo>
                  <a:pt x="92" y="145"/>
                </a:lnTo>
                <a:lnTo>
                  <a:pt x="91" y="148"/>
                </a:lnTo>
                <a:lnTo>
                  <a:pt x="89" y="150"/>
                </a:lnTo>
                <a:lnTo>
                  <a:pt x="88" y="152"/>
                </a:lnTo>
                <a:lnTo>
                  <a:pt x="87" y="154"/>
                </a:lnTo>
                <a:lnTo>
                  <a:pt x="85" y="156"/>
                </a:lnTo>
                <a:lnTo>
                  <a:pt x="84" y="158"/>
                </a:lnTo>
                <a:lnTo>
                  <a:pt x="82" y="160"/>
                </a:lnTo>
                <a:lnTo>
                  <a:pt x="81" y="162"/>
                </a:lnTo>
                <a:lnTo>
                  <a:pt x="79" y="164"/>
                </a:lnTo>
                <a:lnTo>
                  <a:pt x="77" y="165"/>
                </a:lnTo>
                <a:lnTo>
                  <a:pt x="76" y="167"/>
                </a:lnTo>
                <a:lnTo>
                  <a:pt x="74" y="168"/>
                </a:lnTo>
                <a:lnTo>
                  <a:pt x="72" y="170"/>
                </a:lnTo>
                <a:lnTo>
                  <a:pt x="68" y="173"/>
                </a:lnTo>
                <a:lnTo>
                  <a:pt x="64" y="176"/>
                </a:lnTo>
                <a:lnTo>
                  <a:pt x="60" y="179"/>
                </a:lnTo>
                <a:lnTo>
                  <a:pt x="56" y="181"/>
                </a:lnTo>
                <a:lnTo>
                  <a:pt x="52" y="183"/>
                </a:lnTo>
                <a:lnTo>
                  <a:pt x="47" y="186"/>
                </a:lnTo>
                <a:lnTo>
                  <a:pt x="43" y="188"/>
                </a:lnTo>
                <a:lnTo>
                  <a:pt x="38" y="190"/>
                </a:lnTo>
                <a:lnTo>
                  <a:pt x="34" y="191"/>
                </a:lnTo>
                <a:lnTo>
                  <a:pt x="30" y="193"/>
                </a:lnTo>
                <a:lnTo>
                  <a:pt x="25" y="194"/>
                </a:lnTo>
                <a:lnTo>
                  <a:pt x="21" y="196"/>
                </a:lnTo>
                <a:lnTo>
                  <a:pt x="21" y="21"/>
                </a:lnTo>
                <a:lnTo>
                  <a:pt x="185" y="21"/>
                </a:lnTo>
                <a:lnTo>
                  <a:pt x="40" y="213"/>
                </a:lnTo>
                <a:lnTo>
                  <a:pt x="45" y="211"/>
                </a:lnTo>
                <a:lnTo>
                  <a:pt x="49" y="209"/>
                </a:lnTo>
                <a:lnTo>
                  <a:pt x="53" y="207"/>
                </a:lnTo>
                <a:lnTo>
                  <a:pt x="58" y="205"/>
                </a:lnTo>
                <a:lnTo>
                  <a:pt x="62" y="203"/>
                </a:lnTo>
                <a:lnTo>
                  <a:pt x="66" y="201"/>
                </a:lnTo>
                <a:lnTo>
                  <a:pt x="71" y="198"/>
                </a:lnTo>
                <a:lnTo>
                  <a:pt x="75" y="196"/>
                </a:lnTo>
                <a:lnTo>
                  <a:pt x="79" y="193"/>
                </a:lnTo>
                <a:lnTo>
                  <a:pt x="83" y="190"/>
                </a:lnTo>
                <a:lnTo>
                  <a:pt x="87" y="187"/>
                </a:lnTo>
                <a:lnTo>
                  <a:pt x="90" y="184"/>
                </a:lnTo>
                <a:lnTo>
                  <a:pt x="94" y="181"/>
                </a:lnTo>
                <a:lnTo>
                  <a:pt x="97" y="177"/>
                </a:lnTo>
                <a:lnTo>
                  <a:pt x="99" y="176"/>
                </a:lnTo>
                <a:lnTo>
                  <a:pt x="100" y="174"/>
                </a:lnTo>
                <a:lnTo>
                  <a:pt x="102" y="172"/>
                </a:lnTo>
                <a:lnTo>
                  <a:pt x="103" y="170"/>
                </a:lnTo>
                <a:lnTo>
                  <a:pt x="105" y="167"/>
                </a:lnTo>
                <a:lnTo>
                  <a:pt x="107" y="165"/>
                </a:lnTo>
                <a:lnTo>
                  <a:pt x="108" y="162"/>
                </a:lnTo>
                <a:lnTo>
                  <a:pt x="110" y="159"/>
                </a:lnTo>
                <a:lnTo>
                  <a:pt x="111" y="156"/>
                </a:lnTo>
                <a:lnTo>
                  <a:pt x="113" y="153"/>
                </a:lnTo>
                <a:lnTo>
                  <a:pt x="114" y="150"/>
                </a:lnTo>
                <a:lnTo>
                  <a:pt x="116" y="147"/>
                </a:lnTo>
                <a:lnTo>
                  <a:pt x="118" y="141"/>
                </a:lnTo>
                <a:lnTo>
                  <a:pt x="121" y="134"/>
                </a:lnTo>
                <a:lnTo>
                  <a:pt x="123" y="128"/>
                </a:lnTo>
                <a:lnTo>
                  <a:pt x="125" y="122"/>
                </a:lnTo>
                <a:lnTo>
                  <a:pt x="128" y="115"/>
                </a:lnTo>
                <a:lnTo>
                  <a:pt x="130" y="108"/>
                </a:lnTo>
                <a:lnTo>
                  <a:pt x="132" y="104"/>
                </a:lnTo>
                <a:lnTo>
                  <a:pt x="133" y="101"/>
                </a:lnTo>
                <a:lnTo>
                  <a:pt x="134" y="97"/>
                </a:lnTo>
                <a:lnTo>
                  <a:pt x="136" y="94"/>
                </a:lnTo>
                <a:lnTo>
                  <a:pt x="137" y="91"/>
                </a:lnTo>
                <a:lnTo>
                  <a:pt x="139" y="88"/>
                </a:lnTo>
                <a:lnTo>
                  <a:pt x="141" y="85"/>
                </a:lnTo>
                <a:lnTo>
                  <a:pt x="142" y="82"/>
                </a:lnTo>
                <a:lnTo>
                  <a:pt x="144" y="79"/>
                </a:lnTo>
                <a:lnTo>
                  <a:pt x="146" y="76"/>
                </a:lnTo>
                <a:lnTo>
                  <a:pt x="148" y="74"/>
                </a:lnTo>
                <a:lnTo>
                  <a:pt x="150" y="72"/>
                </a:lnTo>
                <a:lnTo>
                  <a:pt x="152" y="70"/>
                </a:lnTo>
                <a:lnTo>
                  <a:pt x="154" y="68"/>
                </a:lnTo>
                <a:lnTo>
                  <a:pt x="156" y="66"/>
                </a:lnTo>
                <a:lnTo>
                  <a:pt x="158" y="64"/>
                </a:lnTo>
                <a:lnTo>
                  <a:pt x="162" y="61"/>
                </a:lnTo>
                <a:lnTo>
                  <a:pt x="167" y="58"/>
                </a:lnTo>
                <a:lnTo>
                  <a:pt x="171" y="55"/>
                </a:lnTo>
                <a:lnTo>
                  <a:pt x="176" y="52"/>
                </a:lnTo>
                <a:lnTo>
                  <a:pt x="180" y="49"/>
                </a:lnTo>
                <a:lnTo>
                  <a:pt x="184" y="47"/>
                </a:lnTo>
                <a:lnTo>
                  <a:pt x="189" y="45"/>
                </a:lnTo>
                <a:lnTo>
                  <a:pt x="193" y="43"/>
                </a:lnTo>
                <a:lnTo>
                  <a:pt x="197" y="41"/>
                </a:lnTo>
                <a:lnTo>
                  <a:pt x="200" y="39"/>
                </a:lnTo>
                <a:lnTo>
                  <a:pt x="207" y="36"/>
                </a:lnTo>
                <a:lnTo>
                  <a:pt x="213" y="34"/>
                </a:lnTo>
                <a:lnTo>
                  <a:pt x="213" y="213"/>
                </a:lnTo>
                <a:lnTo>
                  <a:pt x="40" y="213"/>
                </a:lnTo>
                <a:lnTo>
                  <a:pt x="185" y="21"/>
                </a:lnTo>
                <a:lnTo>
                  <a:pt x="185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658475" cy="985439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V českém zdravotnictví chybí peníze</a:t>
            </a:r>
            <a:br>
              <a:rPr lang="cs-CZ" dirty="0"/>
            </a:br>
            <a:r>
              <a:rPr lang="cs-CZ" sz="2200" dirty="0"/>
              <a:t>z hlediska poskytovaných informací a lékařské péče jej ale většina lidí hodnotí pozitivně</a:t>
            </a:r>
            <a:endParaRPr lang="cs-CZ" sz="2000" dirty="0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236301082"/>
              </p:ext>
            </p:extLst>
          </p:nvPr>
        </p:nvGraphicFramePr>
        <p:xfrm>
          <a:off x="838200" y="2038350"/>
          <a:ext cx="1061085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6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914400" y="1495424"/>
            <a:ext cx="1025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cs-CZ" sz="1400" dirty="0"/>
              <a:t>Méně toho lidé vědí o postupu v případě odškodnění – pouze pětina deklaruje, že ví, jak takovou situaci řešit</a:t>
            </a:r>
          </a:p>
        </p:txBody>
      </p:sp>
    </p:spTree>
    <p:extLst>
      <p:ext uri="{BB962C8B-B14F-4D97-AF65-F5344CB8AC3E}">
        <p14:creationId xmlns:p14="http://schemas.microsoft.com/office/powerpoint/2010/main" val="23804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Starší lidé jsou v hodnocení mírnější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6675" y="1609725"/>
            <a:ext cx="3667124" cy="474345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Mezi lidmi panuje shoda, že </a:t>
            </a:r>
            <a:r>
              <a:rPr lang="cs-CZ" b="1" dirty="0"/>
              <a:t>moderní léčba </a:t>
            </a:r>
            <a:r>
              <a:rPr lang="cs-CZ" dirty="0"/>
              <a:t>není běžně dostupná všem. Nicméně </a:t>
            </a:r>
            <a:r>
              <a:rPr lang="cs-CZ" b="1" dirty="0"/>
              <a:t>ani ne pětina deklaruje znalost tohoto pojmu a jeho významu </a:t>
            </a:r>
            <a:r>
              <a:rPr lang="cs-CZ" dirty="0"/>
              <a:t>(častěji ženy a lidé s VŠ vzděláním). Nejčastěji si pod ním představí </a:t>
            </a:r>
            <a:r>
              <a:rPr lang="cs-CZ" b="1" dirty="0"/>
              <a:t>cílenou léčbu na základě tělu vlastních (kmenových) buněk</a:t>
            </a:r>
            <a:r>
              <a:rPr lang="cs-CZ" dirty="0"/>
              <a:t>. Tato léčba je přizpůsobená konkrétnímu člověku, a jelikož </a:t>
            </a:r>
            <a:r>
              <a:rPr lang="cs-CZ" b="1" dirty="0"/>
              <a:t>cílí pouze na daný „problém“</a:t>
            </a:r>
            <a:r>
              <a:rPr lang="cs-CZ" dirty="0"/>
              <a:t>, nezatěžuje celý organismus. Je založena na principu oslabení či posílení imunity za účelem </a:t>
            </a:r>
            <a:r>
              <a:rPr lang="cs-CZ" b="1" dirty="0"/>
              <a:t>obnovy vlastního imunitního systému organismu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4273040"/>
              </p:ext>
            </p:extLst>
          </p:nvPr>
        </p:nvGraphicFramePr>
        <p:xfrm>
          <a:off x="219075" y="1460500"/>
          <a:ext cx="7334250" cy="511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H="1">
            <a:off x="3514725" y="5576889"/>
            <a:ext cx="15240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5953125" y="5576562"/>
            <a:ext cx="154305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14725" y="5590850"/>
            <a:ext cx="1609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cs-CZ" sz="1100" b="1" dirty="0"/>
              <a:t>1=Souhlas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919787" y="5621645"/>
            <a:ext cx="1609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chemeClr val="tx2"/>
              </a:buClr>
            </a:pPr>
            <a:r>
              <a:rPr lang="cs-CZ" sz="1100" b="1" dirty="0"/>
              <a:t>5=Nesouhlas</a:t>
            </a:r>
          </a:p>
        </p:txBody>
      </p:sp>
      <p:sp>
        <p:nvSpPr>
          <p:cNvPr id="11" name="TextovéPole 1"/>
          <p:cNvSpPr txBox="1"/>
          <p:nvPr/>
        </p:nvSpPr>
        <p:spPr>
          <a:xfrm>
            <a:off x="904704" y="5883255"/>
            <a:ext cx="6624808" cy="564695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000" dirty="0">
                <a:solidFill>
                  <a:schemeClr val="bg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Q6. Nyní se podívejte na následující seznam výroků týkajících se zdravotnictví a zdravotnické péče v ČR a uveďte u každého z nich, do jaké míry s ním souhlasíte či nesouhlasíte.</a:t>
            </a:r>
          </a:p>
          <a:p>
            <a:pPr algn="r"/>
            <a:r>
              <a:rPr kumimoji="0" lang="cs-CZ" sz="10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Všichni</a:t>
            </a:r>
            <a:r>
              <a:rPr kumimoji="0" lang="cs-CZ" sz="1000" i="0" u="none" strike="noStrike" kern="0" cap="none" spc="0" normalizeH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respondenti, n=1002 </a:t>
            </a:r>
            <a:r>
              <a:rPr lang="cs-CZ" sz="1000" kern="0" dirty="0">
                <a:solidFill>
                  <a:schemeClr val="bg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průměr</a:t>
            </a: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]</a:t>
            </a:r>
            <a:endParaRPr lang="en-US" sz="1000" dirty="0">
              <a:solidFill>
                <a:schemeClr val="bg2">
                  <a:lumMod val="7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971549" y="4524375"/>
            <a:ext cx="6238875" cy="35242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35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Vyhrává lékař/nemocnice blízko bydliště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Při volbě je důležitá rovněž kvalita péče </a:t>
            </a:r>
            <a:br>
              <a:rPr lang="cs-CZ" dirty="0"/>
            </a:br>
            <a:r>
              <a:rPr lang="cs-CZ" dirty="0"/>
              <a:t>v daném zařízení a také to, zda jej někdo lidem doporučil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reference, ať už osobní nebo online, dají častěji lidé do 30 let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Lidé starší 45 let si častěji lékaře nevybírají a jdou jednoduše tam, kam je odkáže jejich lékař</a:t>
            </a:r>
          </a:p>
          <a:p>
            <a:endParaRPr lang="cs-CZ" b="1" dirty="0"/>
          </a:p>
          <a:p>
            <a:endParaRPr lang="cs-CZ" dirty="0"/>
          </a:p>
        </p:txBody>
      </p:sp>
      <p:graphicFrame>
        <p:nvGraphicFramePr>
          <p:cNvPr id="7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888431768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9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 lékařskou péčí se cestuje jen výjimečně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Pouze každý devátý dojíždí </a:t>
            </a:r>
            <a:r>
              <a:rPr lang="cs-CZ" dirty="0"/>
              <a:t>za zdravotní péčí do vzdálených měst </a:t>
            </a:r>
            <a:r>
              <a:rPr lang="cs-CZ" b="1" dirty="0"/>
              <a:t>1krát za čtvrt roku nebo častěji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Za lékařem nedojíždějí do jiného města logicky hlavně obyvatelé velkoměst. Naopak u lidí z menších obcí (&lt; 20 tis. obyv.) je tato praxe častější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Za vzdálenou zdravotní péčí častěji cestují i ti, kteří byli v posledním roce hospitalizováni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Polovina dotázaných čeká při objednané návštěvě lékaře v čekárně maximálně půl hodiny</a:t>
            </a:r>
            <a:r>
              <a:rPr lang="cs-CZ" dirty="0"/>
              <a:t>, dvě pětiny tam stráví delší dobu. Zbývající šťastlivci nikdy nečekají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A762-EA47-416E-9E23-A6910279B348}" type="slidenum">
              <a:rPr lang="cs-CZ" smtClean="0"/>
              <a:pPr/>
              <a:t>9</a:t>
            </a:fld>
            <a:endParaRPr lang="cs-CZ"/>
          </a:p>
        </p:txBody>
      </p:sp>
      <p:graphicFrame>
        <p:nvGraphicFramePr>
          <p:cNvPr id="6" name="Zástupný symbol pro graf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724617444"/>
              </p:ext>
            </p:extLst>
          </p:nvPr>
        </p:nvGraphicFramePr>
        <p:xfrm>
          <a:off x="838200" y="1460500"/>
          <a:ext cx="63722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9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EM MARK – šablona">
  <a:themeElements>
    <a:clrScheme name="STEMMARK_new_new">
      <a:dk1>
        <a:srgbClr val="2D292A"/>
      </a:dk1>
      <a:lt1>
        <a:srgbClr val="FFFFFF"/>
      </a:lt1>
      <a:dk2>
        <a:srgbClr val="971C54"/>
      </a:dk2>
      <a:lt2>
        <a:srgbClr val="848382"/>
      </a:lt2>
      <a:accent1>
        <a:srgbClr val="0B5E6D"/>
      </a:accent1>
      <a:accent2>
        <a:srgbClr val="B70C09"/>
      </a:accent2>
      <a:accent3>
        <a:srgbClr val="52AC2B"/>
      </a:accent3>
      <a:accent4>
        <a:srgbClr val="B709AC"/>
      </a:accent4>
      <a:accent5>
        <a:srgbClr val="D33415"/>
      </a:accent5>
      <a:accent6>
        <a:srgbClr val="3A1D17"/>
      </a:accent6>
      <a:hlink>
        <a:srgbClr val="B51C54"/>
      </a:hlink>
      <a:folHlink>
        <a:srgbClr val="971C18"/>
      </a:folHlink>
    </a:clrScheme>
    <a:fontScheme name="Vlastní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Font typeface="Wingdings" panose="05000000000000000000" pitchFamily="2" charset="2"/>
          <a:buChar char="§"/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21">
    <a:dk1>
      <a:srgbClr val="2D292A"/>
    </a:dk1>
    <a:lt1>
      <a:srgbClr val="FFFFFF"/>
    </a:lt1>
    <a:dk2>
      <a:srgbClr val="A00046"/>
    </a:dk2>
    <a:lt2>
      <a:srgbClr val="848382"/>
    </a:lt2>
    <a:accent1>
      <a:srgbClr val="A00046"/>
    </a:accent1>
    <a:accent2>
      <a:srgbClr val="8AAEC4"/>
    </a:accent2>
    <a:accent3>
      <a:srgbClr val="F3863F"/>
    </a:accent3>
    <a:accent4>
      <a:srgbClr val="379F7A"/>
    </a:accent4>
    <a:accent5>
      <a:srgbClr val="AC9E24"/>
    </a:accent5>
    <a:accent6>
      <a:srgbClr val="805841"/>
    </a:accent6>
    <a:hlink>
      <a:srgbClr val="A00046"/>
    </a:hlink>
    <a:folHlink>
      <a:srgbClr val="A00046"/>
    </a:folHlink>
  </a:clrScheme>
  <a:fontScheme name="Vlastní 1">
    <a:majorFont>
      <a:latin typeface="Segoe UI"/>
      <a:ea typeface=""/>
      <a:cs typeface=""/>
    </a:majorFont>
    <a:minorFont>
      <a:latin typeface="Segoe U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temmark">
    <a:dk1>
      <a:sysClr val="windowText" lastClr="000000"/>
    </a:dk1>
    <a:lt1>
      <a:sysClr val="window" lastClr="FFFFFF"/>
    </a:lt1>
    <a:dk2>
      <a:srgbClr val="B8CCE4"/>
    </a:dk2>
    <a:lt2>
      <a:srgbClr val="DBE5F1"/>
    </a:lt2>
    <a:accent1>
      <a:srgbClr val="971C54"/>
    </a:accent1>
    <a:accent2>
      <a:srgbClr val="D98F48"/>
    </a:accent2>
    <a:accent3>
      <a:srgbClr val="68A678"/>
    </a:accent3>
    <a:accent4>
      <a:srgbClr val="699FAC"/>
    </a:accent4>
    <a:accent5>
      <a:srgbClr val="CD7471"/>
    </a:accent5>
    <a:accent6>
      <a:srgbClr val="B696BC"/>
    </a:accent6>
    <a:hlink>
      <a:srgbClr val="0000FF"/>
    </a:hlink>
    <a:folHlink>
      <a:srgbClr val="800080"/>
    </a:folHlink>
  </a:clrScheme>
  <a:fontScheme name="Stemmark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8289</TotalTime>
  <Words>988</Words>
  <Application>Microsoft Macintosh PowerPoint</Application>
  <PresentationFormat>Širokoúhlá obrazovka</PresentationFormat>
  <Paragraphs>131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Segoe UI</vt:lpstr>
      <vt:lpstr>Verdana</vt:lpstr>
      <vt:lpstr>Wingdings</vt:lpstr>
      <vt:lpstr>Work Sans</vt:lpstr>
      <vt:lpstr>STEM MARK – šablona</vt:lpstr>
      <vt:lpstr>Zdravotnictví očima pacientů</vt:lpstr>
      <vt:lpstr>Hlavní zjištění</vt:lpstr>
      <vt:lpstr>Parametry výzkumu</vt:lpstr>
      <vt:lpstr>Zdravotní stav a životní úroveň</vt:lpstr>
      <vt:lpstr>Zdravotní péče</vt:lpstr>
      <vt:lpstr>V českém zdravotnictví chybí peníze z hlediska poskytovaných informací a lékařské péče jej ale většina lidí hodnotí pozitivně</vt:lpstr>
      <vt:lpstr>Starší lidé jsou v hodnocení mírnější</vt:lpstr>
      <vt:lpstr>Vyhrává lékař/nemocnice blízko bydliště</vt:lpstr>
      <vt:lpstr>Za lékařskou péčí se cestuje jen výjimečně</vt:lpstr>
      <vt:lpstr>Prezentace aplikace PowerPoint</vt:lpstr>
      <vt:lpstr>I nemocnici lidé volí ve své spádové oblasti</vt:lpstr>
      <vt:lpstr>Za kvalitní zdravotní péčí by cestovalo 9 lidí z 10</vt:lpstr>
      <vt:lpstr>Nemocnice u nás fungují na dvojku</vt:lpstr>
      <vt:lpstr>Největším problémem je dlouhá čekací doba</vt:lpstr>
      <vt:lpstr>Realizátor výzkumu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STEM/MARK</dc:title>
  <dc:creator>STEM/MARK</dc:creator>
  <cp:lastModifiedBy>Marcela Alföldi</cp:lastModifiedBy>
  <cp:revision>600</cp:revision>
  <dcterms:created xsi:type="dcterms:W3CDTF">2015-09-30T12:19:36Z</dcterms:created>
  <dcterms:modified xsi:type="dcterms:W3CDTF">2019-06-11T11:43:47Z</dcterms:modified>
</cp:coreProperties>
</file>